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30"/>
  </p:notesMasterIdLst>
  <p:handoutMasterIdLst>
    <p:handoutMasterId r:id="rId131"/>
  </p:handoutMasterIdLst>
  <p:sldIdLst>
    <p:sldId id="325" r:id="rId2"/>
    <p:sldId id="485" r:id="rId3"/>
    <p:sldId id="412" r:id="rId4"/>
    <p:sldId id="418" r:id="rId5"/>
    <p:sldId id="413" r:id="rId6"/>
    <p:sldId id="416" r:id="rId7"/>
    <p:sldId id="417" r:id="rId8"/>
    <p:sldId id="419" r:id="rId9"/>
    <p:sldId id="492" r:id="rId10"/>
    <p:sldId id="493" r:id="rId11"/>
    <p:sldId id="498" r:id="rId12"/>
    <p:sldId id="499" r:id="rId13"/>
    <p:sldId id="370" r:id="rId14"/>
    <p:sldId id="257" r:id="rId15"/>
    <p:sldId id="483" r:id="rId16"/>
    <p:sldId id="429" r:id="rId17"/>
    <p:sldId id="495" r:id="rId18"/>
    <p:sldId id="446" r:id="rId19"/>
    <p:sldId id="494" r:id="rId20"/>
    <p:sldId id="451" r:id="rId21"/>
    <p:sldId id="482" r:id="rId22"/>
    <p:sldId id="435" r:id="rId23"/>
    <p:sldId id="442" r:id="rId24"/>
    <p:sldId id="443" r:id="rId25"/>
    <p:sldId id="444" r:id="rId26"/>
    <p:sldId id="445" r:id="rId27"/>
    <p:sldId id="437" r:id="rId28"/>
    <p:sldId id="438" r:id="rId29"/>
    <p:sldId id="439" r:id="rId30"/>
    <p:sldId id="440" r:id="rId31"/>
    <p:sldId id="441" r:id="rId32"/>
    <p:sldId id="449" r:id="rId33"/>
    <p:sldId id="450" r:id="rId34"/>
    <p:sldId id="447" r:id="rId35"/>
    <p:sldId id="448" r:id="rId36"/>
    <p:sldId id="480" r:id="rId37"/>
    <p:sldId id="366" r:id="rId38"/>
    <p:sldId id="260" r:id="rId39"/>
    <p:sldId id="294" r:id="rId40"/>
    <p:sldId id="356" r:id="rId41"/>
    <p:sldId id="358" r:id="rId42"/>
    <p:sldId id="394" r:id="rId43"/>
    <p:sldId id="421" r:id="rId44"/>
    <p:sldId id="420" r:id="rId45"/>
    <p:sldId id="344" r:id="rId46"/>
    <p:sldId id="343" r:id="rId47"/>
    <p:sldId id="345" r:id="rId48"/>
    <p:sldId id="369" r:id="rId49"/>
    <p:sldId id="414" r:id="rId50"/>
    <p:sldId id="459" r:id="rId51"/>
    <p:sldId id="460" r:id="rId52"/>
    <p:sldId id="461" r:id="rId53"/>
    <p:sldId id="462" r:id="rId54"/>
    <p:sldId id="463" r:id="rId55"/>
    <p:sldId id="453" r:id="rId56"/>
    <p:sldId id="454" r:id="rId57"/>
    <p:sldId id="457" r:id="rId58"/>
    <p:sldId id="458" r:id="rId59"/>
    <p:sldId id="464" r:id="rId60"/>
    <p:sldId id="455" r:id="rId61"/>
    <p:sldId id="479" r:id="rId62"/>
    <p:sldId id="465" r:id="rId63"/>
    <p:sldId id="466" r:id="rId64"/>
    <p:sldId id="467" r:id="rId65"/>
    <p:sldId id="468" r:id="rId66"/>
    <p:sldId id="469" r:id="rId67"/>
    <p:sldId id="470" r:id="rId68"/>
    <p:sldId id="471" r:id="rId69"/>
    <p:sldId id="472" r:id="rId70"/>
    <p:sldId id="456" r:id="rId71"/>
    <p:sldId id="473" r:id="rId72"/>
    <p:sldId id="474" r:id="rId73"/>
    <p:sldId id="475" r:id="rId74"/>
    <p:sldId id="476" r:id="rId75"/>
    <p:sldId id="477" r:id="rId76"/>
    <p:sldId id="478" r:id="rId77"/>
    <p:sldId id="497" r:id="rId78"/>
    <p:sldId id="481" r:id="rId79"/>
    <p:sldId id="375" r:id="rId80"/>
    <p:sldId id="273" r:id="rId81"/>
    <p:sldId id="313" r:id="rId82"/>
    <p:sldId id="314" r:id="rId83"/>
    <p:sldId id="351" r:id="rId84"/>
    <p:sldId id="275" r:id="rId85"/>
    <p:sldId id="484" r:id="rId86"/>
    <p:sldId id="315" r:id="rId87"/>
    <p:sldId id="410" r:id="rId88"/>
    <p:sldId id="423" r:id="rId89"/>
    <p:sldId id="424" r:id="rId90"/>
    <p:sldId id="425" r:id="rId91"/>
    <p:sldId id="409" r:id="rId92"/>
    <p:sldId id="426" r:id="rId93"/>
    <p:sldId id="496" r:id="rId94"/>
    <p:sldId id="427" r:id="rId95"/>
    <p:sldId id="428" r:id="rId96"/>
    <p:sldId id="372" r:id="rId97"/>
    <p:sldId id="279" r:id="rId98"/>
    <p:sldId id="288" r:id="rId99"/>
    <p:sldId id="284" r:id="rId100"/>
    <p:sldId id="371" r:id="rId101"/>
    <p:sldId id="355" r:id="rId102"/>
    <p:sldId id="287" r:id="rId103"/>
    <p:sldId id="376" r:id="rId104"/>
    <p:sldId id="290" r:id="rId105"/>
    <p:sldId id="328" r:id="rId106"/>
    <p:sldId id="262" r:id="rId107"/>
    <p:sldId id="281" r:id="rId108"/>
    <p:sldId id="321" r:id="rId109"/>
    <p:sldId id="282" r:id="rId110"/>
    <p:sldId id="368" r:id="rId111"/>
    <p:sldId id="377" r:id="rId112"/>
    <p:sldId id="378" r:id="rId113"/>
    <p:sldId id="352" r:id="rId114"/>
    <p:sldId id="396" r:id="rId115"/>
    <p:sldId id="486" r:id="rId116"/>
    <p:sldId id="487" r:id="rId117"/>
    <p:sldId id="488" r:id="rId118"/>
    <p:sldId id="489" r:id="rId119"/>
    <p:sldId id="490" r:id="rId120"/>
    <p:sldId id="354" r:id="rId121"/>
    <p:sldId id="301" r:id="rId122"/>
    <p:sldId id="263" r:id="rId123"/>
    <p:sldId id="337" r:id="rId124"/>
    <p:sldId id="380" r:id="rId125"/>
    <p:sldId id="382" r:id="rId126"/>
    <p:sldId id="383" r:id="rId127"/>
    <p:sldId id="384" r:id="rId128"/>
    <p:sldId id="415" r:id="rId129"/>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2C981CA-E6DF-477B-8A0C-042907911BFC}">
          <p14:sldIdLst>
            <p14:sldId id="325"/>
            <p14:sldId id="485"/>
            <p14:sldId id="412"/>
            <p14:sldId id="418"/>
            <p14:sldId id="413"/>
            <p14:sldId id="416"/>
            <p14:sldId id="417"/>
            <p14:sldId id="419"/>
            <p14:sldId id="492"/>
            <p14:sldId id="493"/>
            <p14:sldId id="498"/>
            <p14:sldId id="499"/>
            <p14:sldId id="370"/>
            <p14:sldId id="257"/>
          </p14:sldIdLst>
        </p14:section>
        <p14:section name="Module 1 Labs" id="{B75C3A75-C4F5-41E1-B33A-33497C516B9D}">
          <p14:sldIdLst>
            <p14:sldId id="483"/>
            <p14:sldId id="429"/>
            <p14:sldId id="495"/>
            <p14:sldId id="446"/>
            <p14:sldId id="494"/>
            <p14:sldId id="451"/>
            <p14:sldId id="482"/>
            <p14:sldId id="435"/>
            <p14:sldId id="442"/>
            <p14:sldId id="443"/>
            <p14:sldId id="444"/>
            <p14:sldId id="445"/>
            <p14:sldId id="437"/>
            <p14:sldId id="438"/>
            <p14:sldId id="439"/>
            <p14:sldId id="440"/>
            <p14:sldId id="441"/>
            <p14:sldId id="449"/>
            <p14:sldId id="450"/>
            <p14:sldId id="447"/>
            <p14:sldId id="448"/>
            <p14:sldId id="480"/>
          </p14:sldIdLst>
        </p14:section>
        <p14:section name="What is NEO?" id="{44943856-24FD-4199-A0CC-958F7C0960E4}">
          <p14:sldIdLst>
            <p14:sldId id="366"/>
            <p14:sldId id="260"/>
            <p14:sldId id="294"/>
            <p14:sldId id="356"/>
            <p14:sldId id="358"/>
            <p14:sldId id="394"/>
            <p14:sldId id="421"/>
          </p14:sldIdLst>
        </p14:section>
        <p14:section name="NEO Whitepaper" id="{C0811CF6-E75D-490E-B148-809F58E1B57E}">
          <p14:sldIdLst>
            <p14:sldId id="420"/>
            <p14:sldId id="344"/>
            <p14:sldId id="343"/>
            <p14:sldId id="345"/>
            <p14:sldId id="369"/>
          </p14:sldIdLst>
        </p14:section>
        <p14:section name="BREAK" id="{A2E42BF2-87E7-4CC0-99FE-873D63727022}">
          <p14:sldIdLst>
            <p14:sldId id="414"/>
          </p14:sldIdLst>
        </p14:section>
        <p14:section name="NEO Reference Architecture" id="{F816FA12-262D-47E8-B153-D53968BC1FE1}">
          <p14:sldIdLst>
            <p14:sldId id="459"/>
            <p14:sldId id="460"/>
            <p14:sldId id="461"/>
            <p14:sldId id="462"/>
            <p14:sldId id="463"/>
          </p14:sldIdLst>
        </p14:section>
        <p14:section name="Module 2 Labs" id="{ED075ECF-0237-43C3-A8A6-869B2268094D}">
          <p14:sldIdLst>
            <p14:sldId id="453"/>
            <p14:sldId id="454"/>
            <p14:sldId id="457"/>
            <p14:sldId id="458"/>
            <p14:sldId id="464"/>
            <p14:sldId id="455"/>
            <p14:sldId id="479"/>
            <p14:sldId id="465"/>
            <p14:sldId id="466"/>
            <p14:sldId id="467"/>
            <p14:sldId id="468"/>
            <p14:sldId id="469"/>
            <p14:sldId id="470"/>
            <p14:sldId id="471"/>
            <p14:sldId id="472"/>
            <p14:sldId id="456"/>
            <p14:sldId id="473"/>
            <p14:sldId id="474"/>
            <p14:sldId id="475"/>
            <p14:sldId id="476"/>
            <p14:sldId id="477"/>
            <p14:sldId id="478"/>
            <p14:sldId id="497"/>
            <p14:sldId id="481"/>
          </p14:sldIdLst>
        </p14:section>
        <p14:section name="Early technology adoption" id="{C5F5B8E9-8ECD-429C-A7A5-63DCD8A36587}">
          <p14:sldIdLst/>
        </p14:section>
        <p14:section name="Why Neo" id="{2811691F-4AB3-457B-96CB-58FC3B6F7536}">
          <p14:sldIdLst>
            <p14:sldId id="375"/>
            <p14:sldId id="273"/>
          </p14:sldIdLst>
        </p14:section>
        <p14:section name="3rd generation distributed application platform" id="{4D10561F-AA64-45FF-BAD7-C21301EDBACD}">
          <p14:sldIdLst>
            <p14:sldId id="313"/>
            <p14:sldId id="314"/>
            <p14:sldId id="351"/>
            <p14:sldId id="275"/>
            <p14:sldId id="484"/>
            <p14:sldId id="315"/>
            <p14:sldId id="410"/>
          </p14:sldIdLst>
        </p14:section>
        <p14:section name="Smart Contract Development using Entities" id="{5066B046-4A3E-4B4A-9A41-84C49419A17C}">
          <p14:sldIdLst>
            <p14:sldId id="423"/>
            <p14:sldId id="424"/>
            <p14:sldId id="425"/>
            <p14:sldId id="409"/>
            <p14:sldId id="426"/>
          </p14:sldIdLst>
        </p14:section>
        <p14:section name="NeoExpenses Enterprise dApp" id="{00CAE9CF-EEFC-4C99-BF04-DB58B3E58815}">
          <p14:sldIdLst>
            <p14:sldId id="496"/>
            <p14:sldId id="427"/>
            <p14:sldId id="428"/>
          </p14:sldIdLst>
        </p14:section>
        <p14:section name="NEO Evidence" id="{42123363-40AD-4CDE-B5A1-BB3C52D9EFAE}">
          <p14:sldIdLst>
            <p14:sldId id="372"/>
            <p14:sldId id="279"/>
            <p14:sldId id="288"/>
            <p14:sldId id="284"/>
            <p14:sldId id="371"/>
            <p14:sldId id="355"/>
            <p14:sldId id="287"/>
          </p14:sldIdLst>
        </p14:section>
        <p14:section name="NEO Resources" id="{AAC9AA73-EE3D-46F5-88E5-14F8F0E42508}">
          <p14:sldIdLst>
            <p14:sldId id="376"/>
            <p14:sldId id="290"/>
            <p14:sldId id="328"/>
            <p14:sldId id="262"/>
            <p14:sldId id="281"/>
            <p14:sldId id="321"/>
            <p14:sldId id="282"/>
            <p14:sldId id="368"/>
          </p14:sldIdLst>
        </p14:section>
        <p14:section name="Next Steps" id="{F3FBDD3C-70C1-4DAF-B3E0-2E73F2D94B35}">
          <p14:sldIdLst>
            <p14:sldId id="377"/>
            <p14:sldId id="378"/>
            <p14:sldId id="352"/>
            <p14:sldId id="396"/>
            <p14:sldId id="486"/>
            <p14:sldId id="487"/>
            <p14:sldId id="488"/>
            <p14:sldId id="489"/>
            <p14:sldId id="490"/>
            <p14:sldId id="354"/>
            <p14:sldId id="301"/>
            <p14:sldId id="263"/>
            <p14:sldId id="337"/>
            <p14:sldId id="380"/>
            <p14:sldId id="382"/>
            <p14:sldId id="383"/>
            <p14:sldId id="384"/>
            <p14:sldId id="4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a:srgbClr val="729D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20029" autoAdjust="0"/>
    <p:restoredTop sz="94660"/>
  </p:normalViewPr>
  <p:slideViewPr>
    <p:cSldViewPr snapToGrid="0">
      <p:cViewPr varScale="1">
        <p:scale>
          <a:sx n="82" d="100"/>
          <a:sy n="82" d="100"/>
        </p:scale>
        <p:origin x="413" y="72"/>
      </p:cViewPr>
      <p:guideLst/>
    </p:cSldViewPr>
  </p:slideViewPr>
  <p:notesTextViewPr>
    <p:cViewPr>
      <p:scale>
        <a:sx n="1" d="1"/>
        <a:sy n="1" d="1"/>
      </p:scale>
      <p:origin x="0" y="0"/>
    </p:cViewPr>
  </p:notesTextViewPr>
  <p:sorterViewPr>
    <p:cViewPr>
      <p:scale>
        <a:sx n="80" d="100"/>
        <a:sy n="80" d="100"/>
      </p:scale>
      <p:origin x="0" y="-121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DCA91C-A1BF-4F70-A678-6DEAAEEBE925}"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CA"/>
        </a:p>
      </dgm:t>
    </dgm:pt>
    <dgm:pt modelId="{40076D01-A70F-4151-9051-13009DA086F1}">
      <dgm:prSet phldrT="[Text]" custT="1"/>
      <dgm:spPr/>
      <dgm:t>
        <a:bodyPr/>
        <a:lstStyle/>
        <a:p>
          <a:r>
            <a:rPr lang="en-CA" sz="1600" dirty="0"/>
            <a:t>ATrzHaicmhRj15C3Vv6e6gLfLqhSD2PtTr</a:t>
          </a:r>
        </a:p>
      </dgm:t>
    </dgm:pt>
    <dgm:pt modelId="{9D66A8D9-9DF1-4957-A79D-3A955CD6CAC4}" type="parTrans" cxnId="{A2A6D481-53CF-4195-BA4E-7DDD2FDC7664}">
      <dgm:prSet/>
      <dgm:spPr/>
      <dgm:t>
        <a:bodyPr/>
        <a:lstStyle/>
        <a:p>
          <a:endParaRPr lang="en-CA" sz="1600"/>
        </a:p>
      </dgm:t>
    </dgm:pt>
    <dgm:pt modelId="{880F2B2D-2397-4FC5-86FE-49503EB2F2DE}" type="sibTrans" cxnId="{A2A6D481-53CF-4195-BA4E-7DDD2FDC7664}">
      <dgm:prSet/>
      <dgm:spPr/>
      <dgm:t>
        <a:bodyPr/>
        <a:lstStyle/>
        <a:p>
          <a:endParaRPr lang="en-CA" sz="1600"/>
        </a:p>
      </dgm:t>
    </dgm:pt>
    <dgm:pt modelId="{988413EF-5B55-457F-97EC-C3ED1C3E1F63}">
      <dgm:prSet phldrT="[Text]" custT="1"/>
      <dgm:spPr/>
      <dgm:t>
        <a:bodyPr/>
        <a:lstStyle/>
        <a:p>
          <a:r>
            <a:rPr lang="en-CA" sz="1600" dirty="0"/>
            <a:t>AK2nJJpJr6o664CWJKi1QRXjqeic2zRp8y</a:t>
          </a:r>
        </a:p>
      </dgm:t>
    </dgm:pt>
    <dgm:pt modelId="{EC3BCCD9-9DDA-4EDA-B515-58075A353CF5}" type="parTrans" cxnId="{C287747B-05B7-4FB0-809B-F2629712423B}">
      <dgm:prSet/>
      <dgm:spPr/>
      <dgm:t>
        <a:bodyPr/>
        <a:lstStyle/>
        <a:p>
          <a:endParaRPr lang="en-CA" sz="1600"/>
        </a:p>
      </dgm:t>
    </dgm:pt>
    <dgm:pt modelId="{9DC55598-590A-4D67-8776-3C960FC695CE}" type="sibTrans" cxnId="{C287747B-05B7-4FB0-809B-F2629712423B}">
      <dgm:prSet/>
      <dgm:spPr/>
      <dgm:t>
        <a:bodyPr/>
        <a:lstStyle/>
        <a:p>
          <a:endParaRPr lang="en-CA" sz="1600"/>
        </a:p>
      </dgm:t>
    </dgm:pt>
    <dgm:pt modelId="{573D2B56-556B-45E6-904F-05971E46430C}">
      <dgm:prSet phldrT="[Text]" custT="1"/>
      <dgm:spPr/>
      <dgm:t>
        <a:bodyPr/>
        <a:lstStyle/>
        <a:p>
          <a:r>
            <a:rPr lang="en-CA" sz="1600" dirty="0"/>
            <a:t>AZ9Bmz6qmboZ4ry1z8p2KF3ftyA2ckJAy</a:t>
          </a:r>
        </a:p>
      </dgm:t>
    </dgm:pt>
    <dgm:pt modelId="{3F552850-5407-4CDD-A5A9-B4743808D166}" type="parTrans" cxnId="{8899169A-96D9-404A-83DA-59840EE5351F}">
      <dgm:prSet/>
      <dgm:spPr/>
      <dgm:t>
        <a:bodyPr/>
        <a:lstStyle/>
        <a:p>
          <a:endParaRPr lang="en-CA" sz="1600"/>
        </a:p>
      </dgm:t>
    </dgm:pt>
    <dgm:pt modelId="{47F74168-5A74-430B-B2C8-21F400DAE468}" type="sibTrans" cxnId="{8899169A-96D9-404A-83DA-59840EE5351F}">
      <dgm:prSet/>
      <dgm:spPr/>
      <dgm:t>
        <a:bodyPr/>
        <a:lstStyle/>
        <a:p>
          <a:endParaRPr lang="en-CA" sz="1600"/>
        </a:p>
      </dgm:t>
    </dgm:pt>
    <dgm:pt modelId="{33CEBFF5-8AEE-4F98-B873-5C1C3B9C32E0}" type="pres">
      <dgm:prSet presAssocID="{CCDCA91C-A1BF-4F70-A678-6DEAAEEBE925}" presName="cycle" presStyleCnt="0">
        <dgm:presLayoutVars>
          <dgm:dir/>
          <dgm:resizeHandles val="exact"/>
        </dgm:presLayoutVars>
      </dgm:prSet>
      <dgm:spPr/>
    </dgm:pt>
    <dgm:pt modelId="{81D0A6FE-585D-4578-849F-B4D526853517}" type="pres">
      <dgm:prSet presAssocID="{40076D01-A70F-4151-9051-13009DA086F1}" presName="dummy" presStyleCnt="0"/>
      <dgm:spPr/>
    </dgm:pt>
    <dgm:pt modelId="{09F64BD9-FEE6-47B3-AA6C-125D3C2E88A2}" type="pres">
      <dgm:prSet presAssocID="{40076D01-A70F-4151-9051-13009DA086F1}" presName="node" presStyleLbl="revTx" presStyleIdx="0" presStyleCnt="3">
        <dgm:presLayoutVars>
          <dgm:bulletEnabled val="1"/>
        </dgm:presLayoutVars>
      </dgm:prSet>
      <dgm:spPr/>
    </dgm:pt>
    <dgm:pt modelId="{27DE83EA-C799-4425-9565-FF4D8B435B11}" type="pres">
      <dgm:prSet presAssocID="{880F2B2D-2397-4FC5-86FE-49503EB2F2DE}" presName="sibTrans" presStyleLbl="node1" presStyleIdx="0" presStyleCnt="3"/>
      <dgm:spPr/>
    </dgm:pt>
    <dgm:pt modelId="{FAB9979C-AA81-4737-A77F-D6DAE24972C8}" type="pres">
      <dgm:prSet presAssocID="{988413EF-5B55-457F-97EC-C3ED1C3E1F63}" presName="dummy" presStyleCnt="0"/>
      <dgm:spPr/>
    </dgm:pt>
    <dgm:pt modelId="{659CFE66-1146-44F5-9471-7C967F330C80}" type="pres">
      <dgm:prSet presAssocID="{988413EF-5B55-457F-97EC-C3ED1C3E1F63}" presName="node" presStyleLbl="revTx" presStyleIdx="1" presStyleCnt="3">
        <dgm:presLayoutVars>
          <dgm:bulletEnabled val="1"/>
        </dgm:presLayoutVars>
      </dgm:prSet>
      <dgm:spPr/>
    </dgm:pt>
    <dgm:pt modelId="{4210453A-0FE8-4E95-A407-DCE368E53FCF}" type="pres">
      <dgm:prSet presAssocID="{9DC55598-590A-4D67-8776-3C960FC695CE}" presName="sibTrans" presStyleLbl="node1" presStyleIdx="1" presStyleCnt="3"/>
      <dgm:spPr/>
    </dgm:pt>
    <dgm:pt modelId="{771C28ED-9BF8-4C31-8DD2-B5FD43ADBD1A}" type="pres">
      <dgm:prSet presAssocID="{573D2B56-556B-45E6-904F-05971E46430C}" presName="dummy" presStyleCnt="0"/>
      <dgm:spPr/>
    </dgm:pt>
    <dgm:pt modelId="{95217226-A71A-479E-8BC9-C7A892595A3C}" type="pres">
      <dgm:prSet presAssocID="{573D2B56-556B-45E6-904F-05971E46430C}" presName="node" presStyleLbl="revTx" presStyleIdx="2" presStyleCnt="3">
        <dgm:presLayoutVars>
          <dgm:bulletEnabled val="1"/>
        </dgm:presLayoutVars>
      </dgm:prSet>
      <dgm:spPr/>
    </dgm:pt>
    <dgm:pt modelId="{49577553-C83C-4296-9048-5346BC365FB3}" type="pres">
      <dgm:prSet presAssocID="{47F74168-5A74-430B-B2C8-21F400DAE468}" presName="sibTrans" presStyleLbl="node1" presStyleIdx="2" presStyleCnt="3"/>
      <dgm:spPr/>
    </dgm:pt>
  </dgm:ptLst>
  <dgm:cxnLst>
    <dgm:cxn modelId="{955CEC02-781B-47FA-93C9-2F3C43FEB201}" type="presOf" srcId="{573D2B56-556B-45E6-904F-05971E46430C}" destId="{95217226-A71A-479E-8BC9-C7A892595A3C}" srcOrd="0" destOrd="0" presId="urn:microsoft.com/office/officeart/2005/8/layout/cycle1"/>
    <dgm:cxn modelId="{868F3B2F-5B92-4715-91DB-AC7025E3D4DD}" type="presOf" srcId="{9DC55598-590A-4D67-8776-3C960FC695CE}" destId="{4210453A-0FE8-4E95-A407-DCE368E53FCF}" srcOrd="0" destOrd="0" presId="urn:microsoft.com/office/officeart/2005/8/layout/cycle1"/>
    <dgm:cxn modelId="{43851055-EA95-44A2-8960-7E790B8799CA}" type="presOf" srcId="{880F2B2D-2397-4FC5-86FE-49503EB2F2DE}" destId="{27DE83EA-C799-4425-9565-FF4D8B435B11}" srcOrd="0" destOrd="0" presId="urn:microsoft.com/office/officeart/2005/8/layout/cycle1"/>
    <dgm:cxn modelId="{4BB16279-F395-4C69-9D5C-A2BAA01509CC}" type="presOf" srcId="{40076D01-A70F-4151-9051-13009DA086F1}" destId="{09F64BD9-FEE6-47B3-AA6C-125D3C2E88A2}" srcOrd="0" destOrd="0" presId="urn:microsoft.com/office/officeart/2005/8/layout/cycle1"/>
    <dgm:cxn modelId="{C287747B-05B7-4FB0-809B-F2629712423B}" srcId="{CCDCA91C-A1BF-4F70-A678-6DEAAEEBE925}" destId="{988413EF-5B55-457F-97EC-C3ED1C3E1F63}" srcOrd="1" destOrd="0" parTransId="{EC3BCCD9-9DDA-4EDA-B515-58075A353CF5}" sibTransId="{9DC55598-590A-4D67-8776-3C960FC695CE}"/>
    <dgm:cxn modelId="{A2A6D481-53CF-4195-BA4E-7DDD2FDC7664}" srcId="{CCDCA91C-A1BF-4F70-A678-6DEAAEEBE925}" destId="{40076D01-A70F-4151-9051-13009DA086F1}" srcOrd="0" destOrd="0" parTransId="{9D66A8D9-9DF1-4957-A79D-3A955CD6CAC4}" sibTransId="{880F2B2D-2397-4FC5-86FE-49503EB2F2DE}"/>
    <dgm:cxn modelId="{8899169A-96D9-404A-83DA-59840EE5351F}" srcId="{CCDCA91C-A1BF-4F70-A678-6DEAAEEBE925}" destId="{573D2B56-556B-45E6-904F-05971E46430C}" srcOrd="2" destOrd="0" parTransId="{3F552850-5407-4CDD-A5A9-B4743808D166}" sibTransId="{47F74168-5A74-430B-B2C8-21F400DAE468}"/>
    <dgm:cxn modelId="{6087BFDB-A3AC-4571-8F40-367297BD6B75}" type="presOf" srcId="{988413EF-5B55-457F-97EC-C3ED1C3E1F63}" destId="{659CFE66-1146-44F5-9471-7C967F330C80}" srcOrd="0" destOrd="0" presId="urn:microsoft.com/office/officeart/2005/8/layout/cycle1"/>
    <dgm:cxn modelId="{90A414ED-35B3-48E5-8370-6429995F6105}" type="presOf" srcId="{CCDCA91C-A1BF-4F70-A678-6DEAAEEBE925}" destId="{33CEBFF5-8AEE-4F98-B873-5C1C3B9C32E0}" srcOrd="0" destOrd="0" presId="urn:microsoft.com/office/officeart/2005/8/layout/cycle1"/>
    <dgm:cxn modelId="{AF19F4FF-5DCD-41DF-9D5B-5D85C40762B5}" type="presOf" srcId="{47F74168-5A74-430B-B2C8-21F400DAE468}" destId="{49577553-C83C-4296-9048-5346BC365FB3}" srcOrd="0" destOrd="0" presId="urn:microsoft.com/office/officeart/2005/8/layout/cycle1"/>
    <dgm:cxn modelId="{AEF44E32-3080-44C5-97F4-538D810E6741}" type="presParOf" srcId="{33CEBFF5-8AEE-4F98-B873-5C1C3B9C32E0}" destId="{81D0A6FE-585D-4578-849F-B4D526853517}" srcOrd="0" destOrd="0" presId="urn:microsoft.com/office/officeart/2005/8/layout/cycle1"/>
    <dgm:cxn modelId="{F768EED5-B206-4428-B9A2-C312615078C6}" type="presParOf" srcId="{33CEBFF5-8AEE-4F98-B873-5C1C3B9C32E0}" destId="{09F64BD9-FEE6-47B3-AA6C-125D3C2E88A2}" srcOrd="1" destOrd="0" presId="urn:microsoft.com/office/officeart/2005/8/layout/cycle1"/>
    <dgm:cxn modelId="{872964F0-4FE6-47FF-95A0-44B178D2A2A8}" type="presParOf" srcId="{33CEBFF5-8AEE-4F98-B873-5C1C3B9C32E0}" destId="{27DE83EA-C799-4425-9565-FF4D8B435B11}" srcOrd="2" destOrd="0" presId="urn:microsoft.com/office/officeart/2005/8/layout/cycle1"/>
    <dgm:cxn modelId="{6DB9E1B9-C551-4DC1-A31E-3D326F03C760}" type="presParOf" srcId="{33CEBFF5-8AEE-4F98-B873-5C1C3B9C32E0}" destId="{FAB9979C-AA81-4737-A77F-D6DAE24972C8}" srcOrd="3" destOrd="0" presId="urn:microsoft.com/office/officeart/2005/8/layout/cycle1"/>
    <dgm:cxn modelId="{167B87A3-2B69-4ABF-BFC9-F8F9EF479E52}" type="presParOf" srcId="{33CEBFF5-8AEE-4F98-B873-5C1C3B9C32E0}" destId="{659CFE66-1146-44F5-9471-7C967F330C80}" srcOrd="4" destOrd="0" presId="urn:microsoft.com/office/officeart/2005/8/layout/cycle1"/>
    <dgm:cxn modelId="{7A11FF23-FFD6-4B31-A749-3FAE3163FD77}" type="presParOf" srcId="{33CEBFF5-8AEE-4F98-B873-5C1C3B9C32E0}" destId="{4210453A-0FE8-4E95-A407-DCE368E53FCF}" srcOrd="5" destOrd="0" presId="urn:microsoft.com/office/officeart/2005/8/layout/cycle1"/>
    <dgm:cxn modelId="{30D3422F-5C6B-400F-B9D2-87129ED03EE2}" type="presParOf" srcId="{33CEBFF5-8AEE-4F98-B873-5C1C3B9C32E0}" destId="{771C28ED-9BF8-4C31-8DD2-B5FD43ADBD1A}" srcOrd="6" destOrd="0" presId="urn:microsoft.com/office/officeart/2005/8/layout/cycle1"/>
    <dgm:cxn modelId="{5B65E6CA-1881-4C4F-A79B-65F2BE7AC4F4}" type="presParOf" srcId="{33CEBFF5-8AEE-4F98-B873-5C1C3B9C32E0}" destId="{95217226-A71A-479E-8BC9-C7A892595A3C}" srcOrd="7" destOrd="0" presId="urn:microsoft.com/office/officeart/2005/8/layout/cycle1"/>
    <dgm:cxn modelId="{E6951E6D-83B7-4CB1-8336-D540D87FFA0B}" type="presParOf" srcId="{33CEBFF5-8AEE-4F98-B873-5C1C3B9C32E0}" destId="{49577553-C83C-4296-9048-5346BC365FB3}"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DCA91C-A1BF-4F70-A678-6DEAAEEBE925}"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CA"/>
        </a:p>
      </dgm:t>
    </dgm:pt>
    <dgm:pt modelId="{40076D01-A70F-4151-9051-13009DA086F1}">
      <dgm:prSet phldrT="[Text]" custT="1"/>
      <dgm:spPr/>
      <dgm:t>
        <a:bodyPr/>
        <a:lstStyle/>
        <a:p>
          <a:r>
            <a:rPr lang="en-CA" sz="1600" dirty="0"/>
            <a:t>ATrzHaicmhRj15C3Vv6e6gLfLqhSD2PtTr</a:t>
          </a:r>
        </a:p>
      </dgm:t>
    </dgm:pt>
    <dgm:pt modelId="{9D66A8D9-9DF1-4957-A79D-3A955CD6CAC4}" type="parTrans" cxnId="{A2A6D481-53CF-4195-BA4E-7DDD2FDC7664}">
      <dgm:prSet/>
      <dgm:spPr/>
      <dgm:t>
        <a:bodyPr/>
        <a:lstStyle/>
        <a:p>
          <a:endParaRPr lang="en-CA" sz="1600"/>
        </a:p>
      </dgm:t>
    </dgm:pt>
    <dgm:pt modelId="{880F2B2D-2397-4FC5-86FE-49503EB2F2DE}" type="sibTrans" cxnId="{A2A6D481-53CF-4195-BA4E-7DDD2FDC7664}">
      <dgm:prSet/>
      <dgm:spPr/>
      <dgm:t>
        <a:bodyPr/>
        <a:lstStyle/>
        <a:p>
          <a:endParaRPr lang="en-CA" sz="1600"/>
        </a:p>
      </dgm:t>
    </dgm:pt>
    <dgm:pt modelId="{988413EF-5B55-457F-97EC-C3ED1C3E1F63}">
      <dgm:prSet phldrT="[Text]" custT="1"/>
      <dgm:spPr/>
      <dgm:t>
        <a:bodyPr/>
        <a:lstStyle/>
        <a:p>
          <a:r>
            <a:rPr lang="en-CA" sz="1600" dirty="0"/>
            <a:t>AK2nJJpJr6o664CWJKi1QRXjqeic2zRp8y</a:t>
          </a:r>
        </a:p>
      </dgm:t>
    </dgm:pt>
    <dgm:pt modelId="{EC3BCCD9-9DDA-4EDA-B515-58075A353CF5}" type="parTrans" cxnId="{C287747B-05B7-4FB0-809B-F2629712423B}">
      <dgm:prSet/>
      <dgm:spPr/>
      <dgm:t>
        <a:bodyPr/>
        <a:lstStyle/>
        <a:p>
          <a:endParaRPr lang="en-CA" sz="1600"/>
        </a:p>
      </dgm:t>
    </dgm:pt>
    <dgm:pt modelId="{9DC55598-590A-4D67-8776-3C960FC695CE}" type="sibTrans" cxnId="{C287747B-05B7-4FB0-809B-F2629712423B}">
      <dgm:prSet/>
      <dgm:spPr/>
      <dgm:t>
        <a:bodyPr/>
        <a:lstStyle/>
        <a:p>
          <a:endParaRPr lang="en-CA" sz="1600"/>
        </a:p>
      </dgm:t>
    </dgm:pt>
    <dgm:pt modelId="{573D2B56-556B-45E6-904F-05971E46430C}">
      <dgm:prSet phldrT="[Text]" custT="1"/>
      <dgm:spPr/>
      <dgm:t>
        <a:bodyPr/>
        <a:lstStyle/>
        <a:p>
          <a:r>
            <a:rPr lang="en-CA" sz="1600" dirty="0"/>
            <a:t>AZ9Bmz6qmboZ4ry1z8p2KF3ftyA2ckJAy</a:t>
          </a:r>
        </a:p>
      </dgm:t>
    </dgm:pt>
    <dgm:pt modelId="{3F552850-5407-4CDD-A5A9-B4743808D166}" type="parTrans" cxnId="{8899169A-96D9-404A-83DA-59840EE5351F}">
      <dgm:prSet/>
      <dgm:spPr/>
      <dgm:t>
        <a:bodyPr/>
        <a:lstStyle/>
        <a:p>
          <a:endParaRPr lang="en-CA" sz="1600"/>
        </a:p>
      </dgm:t>
    </dgm:pt>
    <dgm:pt modelId="{47F74168-5A74-430B-B2C8-21F400DAE468}" type="sibTrans" cxnId="{8899169A-96D9-404A-83DA-59840EE5351F}">
      <dgm:prSet/>
      <dgm:spPr/>
      <dgm:t>
        <a:bodyPr/>
        <a:lstStyle/>
        <a:p>
          <a:endParaRPr lang="en-CA" sz="1600"/>
        </a:p>
      </dgm:t>
    </dgm:pt>
    <dgm:pt modelId="{33CEBFF5-8AEE-4F98-B873-5C1C3B9C32E0}" type="pres">
      <dgm:prSet presAssocID="{CCDCA91C-A1BF-4F70-A678-6DEAAEEBE925}" presName="cycle" presStyleCnt="0">
        <dgm:presLayoutVars>
          <dgm:dir/>
          <dgm:resizeHandles val="exact"/>
        </dgm:presLayoutVars>
      </dgm:prSet>
      <dgm:spPr/>
    </dgm:pt>
    <dgm:pt modelId="{81D0A6FE-585D-4578-849F-B4D526853517}" type="pres">
      <dgm:prSet presAssocID="{40076D01-A70F-4151-9051-13009DA086F1}" presName="dummy" presStyleCnt="0"/>
      <dgm:spPr/>
    </dgm:pt>
    <dgm:pt modelId="{09F64BD9-FEE6-47B3-AA6C-125D3C2E88A2}" type="pres">
      <dgm:prSet presAssocID="{40076D01-A70F-4151-9051-13009DA086F1}" presName="node" presStyleLbl="revTx" presStyleIdx="0" presStyleCnt="3">
        <dgm:presLayoutVars>
          <dgm:bulletEnabled val="1"/>
        </dgm:presLayoutVars>
      </dgm:prSet>
      <dgm:spPr/>
    </dgm:pt>
    <dgm:pt modelId="{27DE83EA-C799-4425-9565-FF4D8B435B11}" type="pres">
      <dgm:prSet presAssocID="{880F2B2D-2397-4FC5-86FE-49503EB2F2DE}" presName="sibTrans" presStyleLbl="node1" presStyleIdx="0" presStyleCnt="3"/>
      <dgm:spPr/>
    </dgm:pt>
    <dgm:pt modelId="{FAB9979C-AA81-4737-A77F-D6DAE24972C8}" type="pres">
      <dgm:prSet presAssocID="{988413EF-5B55-457F-97EC-C3ED1C3E1F63}" presName="dummy" presStyleCnt="0"/>
      <dgm:spPr/>
    </dgm:pt>
    <dgm:pt modelId="{659CFE66-1146-44F5-9471-7C967F330C80}" type="pres">
      <dgm:prSet presAssocID="{988413EF-5B55-457F-97EC-C3ED1C3E1F63}" presName="node" presStyleLbl="revTx" presStyleIdx="1" presStyleCnt="3">
        <dgm:presLayoutVars>
          <dgm:bulletEnabled val="1"/>
        </dgm:presLayoutVars>
      </dgm:prSet>
      <dgm:spPr/>
    </dgm:pt>
    <dgm:pt modelId="{4210453A-0FE8-4E95-A407-DCE368E53FCF}" type="pres">
      <dgm:prSet presAssocID="{9DC55598-590A-4D67-8776-3C960FC695CE}" presName="sibTrans" presStyleLbl="node1" presStyleIdx="1" presStyleCnt="3"/>
      <dgm:spPr/>
    </dgm:pt>
    <dgm:pt modelId="{771C28ED-9BF8-4C31-8DD2-B5FD43ADBD1A}" type="pres">
      <dgm:prSet presAssocID="{573D2B56-556B-45E6-904F-05971E46430C}" presName="dummy" presStyleCnt="0"/>
      <dgm:spPr/>
    </dgm:pt>
    <dgm:pt modelId="{95217226-A71A-479E-8BC9-C7A892595A3C}" type="pres">
      <dgm:prSet presAssocID="{573D2B56-556B-45E6-904F-05971E46430C}" presName="node" presStyleLbl="revTx" presStyleIdx="2" presStyleCnt="3">
        <dgm:presLayoutVars>
          <dgm:bulletEnabled val="1"/>
        </dgm:presLayoutVars>
      </dgm:prSet>
      <dgm:spPr/>
    </dgm:pt>
    <dgm:pt modelId="{49577553-C83C-4296-9048-5346BC365FB3}" type="pres">
      <dgm:prSet presAssocID="{47F74168-5A74-430B-B2C8-21F400DAE468}" presName="sibTrans" presStyleLbl="node1" presStyleIdx="2" presStyleCnt="3"/>
      <dgm:spPr/>
    </dgm:pt>
  </dgm:ptLst>
  <dgm:cxnLst>
    <dgm:cxn modelId="{955CEC02-781B-47FA-93C9-2F3C43FEB201}" type="presOf" srcId="{573D2B56-556B-45E6-904F-05971E46430C}" destId="{95217226-A71A-479E-8BC9-C7A892595A3C}" srcOrd="0" destOrd="0" presId="urn:microsoft.com/office/officeart/2005/8/layout/cycle1"/>
    <dgm:cxn modelId="{868F3B2F-5B92-4715-91DB-AC7025E3D4DD}" type="presOf" srcId="{9DC55598-590A-4D67-8776-3C960FC695CE}" destId="{4210453A-0FE8-4E95-A407-DCE368E53FCF}" srcOrd="0" destOrd="0" presId="urn:microsoft.com/office/officeart/2005/8/layout/cycle1"/>
    <dgm:cxn modelId="{43851055-EA95-44A2-8960-7E790B8799CA}" type="presOf" srcId="{880F2B2D-2397-4FC5-86FE-49503EB2F2DE}" destId="{27DE83EA-C799-4425-9565-FF4D8B435B11}" srcOrd="0" destOrd="0" presId="urn:microsoft.com/office/officeart/2005/8/layout/cycle1"/>
    <dgm:cxn modelId="{4BB16279-F395-4C69-9D5C-A2BAA01509CC}" type="presOf" srcId="{40076D01-A70F-4151-9051-13009DA086F1}" destId="{09F64BD9-FEE6-47B3-AA6C-125D3C2E88A2}" srcOrd="0" destOrd="0" presId="urn:microsoft.com/office/officeart/2005/8/layout/cycle1"/>
    <dgm:cxn modelId="{C287747B-05B7-4FB0-809B-F2629712423B}" srcId="{CCDCA91C-A1BF-4F70-A678-6DEAAEEBE925}" destId="{988413EF-5B55-457F-97EC-C3ED1C3E1F63}" srcOrd="1" destOrd="0" parTransId="{EC3BCCD9-9DDA-4EDA-B515-58075A353CF5}" sibTransId="{9DC55598-590A-4D67-8776-3C960FC695CE}"/>
    <dgm:cxn modelId="{A2A6D481-53CF-4195-BA4E-7DDD2FDC7664}" srcId="{CCDCA91C-A1BF-4F70-A678-6DEAAEEBE925}" destId="{40076D01-A70F-4151-9051-13009DA086F1}" srcOrd="0" destOrd="0" parTransId="{9D66A8D9-9DF1-4957-A79D-3A955CD6CAC4}" sibTransId="{880F2B2D-2397-4FC5-86FE-49503EB2F2DE}"/>
    <dgm:cxn modelId="{8899169A-96D9-404A-83DA-59840EE5351F}" srcId="{CCDCA91C-A1BF-4F70-A678-6DEAAEEBE925}" destId="{573D2B56-556B-45E6-904F-05971E46430C}" srcOrd="2" destOrd="0" parTransId="{3F552850-5407-4CDD-A5A9-B4743808D166}" sibTransId="{47F74168-5A74-430B-B2C8-21F400DAE468}"/>
    <dgm:cxn modelId="{6087BFDB-A3AC-4571-8F40-367297BD6B75}" type="presOf" srcId="{988413EF-5B55-457F-97EC-C3ED1C3E1F63}" destId="{659CFE66-1146-44F5-9471-7C967F330C80}" srcOrd="0" destOrd="0" presId="urn:microsoft.com/office/officeart/2005/8/layout/cycle1"/>
    <dgm:cxn modelId="{90A414ED-35B3-48E5-8370-6429995F6105}" type="presOf" srcId="{CCDCA91C-A1BF-4F70-A678-6DEAAEEBE925}" destId="{33CEBFF5-8AEE-4F98-B873-5C1C3B9C32E0}" srcOrd="0" destOrd="0" presId="urn:microsoft.com/office/officeart/2005/8/layout/cycle1"/>
    <dgm:cxn modelId="{AF19F4FF-5DCD-41DF-9D5B-5D85C40762B5}" type="presOf" srcId="{47F74168-5A74-430B-B2C8-21F400DAE468}" destId="{49577553-C83C-4296-9048-5346BC365FB3}" srcOrd="0" destOrd="0" presId="urn:microsoft.com/office/officeart/2005/8/layout/cycle1"/>
    <dgm:cxn modelId="{AEF44E32-3080-44C5-97F4-538D810E6741}" type="presParOf" srcId="{33CEBFF5-8AEE-4F98-B873-5C1C3B9C32E0}" destId="{81D0A6FE-585D-4578-849F-B4D526853517}" srcOrd="0" destOrd="0" presId="urn:microsoft.com/office/officeart/2005/8/layout/cycle1"/>
    <dgm:cxn modelId="{F768EED5-B206-4428-B9A2-C312615078C6}" type="presParOf" srcId="{33CEBFF5-8AEE-4F98-B873-5C1C3B9C32E0}" destId="{09F64BD9-FEE6-47B3-AA6C-125D3C2E88A2}" srcOrd="1" destOrd="0" presId="urn:microsoft.com/office/officeart/2005/8/layout/cycle1"/>
    <dgm:cxn modelId="{872964F0-4FE6-47FF-95A0-44B178D2A2A8}" type="presParOf" srcId="{33CEBFF5-8AEE-4F98-B873-5C1C3B9C32E0}" destId="{27DE83EA-C799-4425-9565-FF4D8B435B11}" srcOrd="2" destOrd="0" presId="urn:microsoft.com/office/officeart/2005/8/layout/cycle1"/>
    <dgm:cxn modelId="{6DB9E1B9-C551-4DC1-A31E-3D326F03C760}" type="presParOf" srcId="{33CEBFF5-8AEE-4F98-B873-5C1C3B9C32E0}" destId="{FAB9979C-AA81-4737-A77F-D6DAE24972C8}" srcOrd="3" destOrd="0" presId="urn:microsoft.com/office/officeart/2005/8/layout/cycle1"/>
    <dgm:cxn modelId="{167B87A3-2B69-4ABF-BFC9-F8F9EF479E52}" type="presParOf" srcId="{33CEBFF5-8AEE-4F98-B873-5C1C3B9C32E0}" destId="{659CFE66-1146-44F5-9471-7C967F330C80}" srcOrd="4" destOrd="0" presId="urn:microsoft.com/office/officeart/2005/8/layout/cycle1"/>
    <dgm:cxn modelId="{7A11FF23-FFD6-4B31-A749-3FAE3163FD77}" type="presParOf" srcId="{33CEBFF5-8AEE-4F98-B873-5C1C3B9C32E0}" destId="{4210453A-0FE8-4E95-A407-DCE368E53FCF}" srcOrd="5" destOrd="0" presId="urn:microsoft.com/office/officeart/2005/8/layout/cycle1"/>
    <dgm:cxn modelId="{30D3422F-5C6B-400F-B9D2-87129ED03EE2}" type="presParOf" srcId="{33CEBFF5-8AEE-4F98-B873-5C1C3B9C32E0}" destId="{771C28ED-9BF8-4C31-8DD2-B5FD43ADBD1A}" srcOrd="6" destOrd="0" presId="urn:microsoft.com/office/officeart/2005/8/layout/cycle1"/>
    <dgm:cxn modelId="{5B65E6CA-1881-4C4F-A79B-65F2BE7AC4F4}" type="presParOf" srcId="{33CEBFF5-8AEE-4F98-B873-5C1C3B9C32E0}" destId="{95217226-A71A-479E-8BC9-C7A892595A3C}" srcOrd="7" destOrd="0" presId="urn:microsoft.com/office/officeart/2005/8/layout/cycle1"/>
    <dgm:cxn modelId="{E6951E6D-83B7-4CB1-8336-D540D87FFA0B}" type="presParOf" srcId="{33CEBFF5-8AEE-4F98-B873-5C1C3B9C32E0}" destId="{49577553-C83C-4296-9048-5346BC365FB3}"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CDCA91C-A1BF-4F70-A678-6DEAAEEBE925}"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CA"/>
        </a:p>
      </dgm:t>
    </dgm:pt>
    <dgm:pt modelId="{40076D01-A70F-4151-9051-13009DA086F1}">
      <dgm:prSet phldrT="[Text]" custT="1"/>
      <dgm:spPr/>
      <dgm:t>
        <a:bodyPr/>
        <a:lstStyle/>
        <a:p>
          <a:r>
            <a:rPr lang="en-CA" sz="1600" dirty="0"/>
            <a:t>ATrzHaicmhRj15C3Vv6e6gLfLqhSD2PtTr</a:t>
          </a:r>
        </a:p>
      </dgm:t>
    </dgm:pt>
    <dgm:pt modelId="{9D66A8D9-9DF1-4957-A79D-3A955CD6CAC4}" type="parTrans" cxnId="{A2A6D481-53CF-4195-BA4E-7DDD2FDC7664}">
      <dgm:prSet/>
      <dgm:spPr/>
      <dgm:t>
        <a:bodyPr/>
        <a:lstStyle/>
        <a:p>
          <a:endParaRPr lang="en-CA" sz="1600"/>
        </a:p>
      </dgm:t>
    </dgm:pt>
    <dgm:pt modelId="{880F2B2D-2397-4FC5-86FE-49503EB2F2DE}" type="sibTrans" cxnId="{A2A6D481-53CF-4195-BA4E-7DDD2FDC7664}">
      <dgm:prSet/>
      <dgm:spPr/>
      <dgm:t>
        <a:bodyPr/>
        <a:lstStyle/>
        <a:p>
          <a:endParaRPr lang="en-CA" sz="1600"/>
        </a:p>
      </dgm:t>
    </dgm:pt>
    <dgm:pt modelId="{988413EF-5B55-457F-97EC-C3ED1C3E1F63}">
      <dgm:prSet phldrT="[Text]" custT="1"/>
      <dgm:spPr/>
      <dgm:t>
        <a:bodyPr/>
        <a:lstStyle/>
        <a:p>
          <a:r>
            <a:rPr lang="en-CA" sz="1600" dirty="0"/>
            <a:t>AK2nJJpJr6o664CWJKi1QRXjqeic2zRp8y</a:t>
          </a:r>
        </a:p>
      </dgm:t>
    </dgm:pt>
    <dgm:pt modelId="{EC3BCCD9-9DDA-4EDA-B515-58075A353CF5}" type="parTrans" cxnId="{C287747B-05B7-4FB0-809B-F2629712423B}">
      <dgm:prSet/>
      <dgm:spPr/>
      <dgm:t>
        <a:bodyPr/>
        <a:lstStyle/>
        <a:p>
          <a:endParaRPr lang="en-CA" sz="1600"/>
        </a:p>
      </dgm:t>
    </dgm:pt>
    <dgm:pt modelId="{9DC55598-590A-4D67-8776-3C960FC695CE}" type="sibTrans" cxnId="{C287747B-05B7-4FB0-809B-F2629712423B}">
      <dgm:prSet/>
      <dgm:spPr/>
      <dgm:t>
        <a:bodyPr/>
        <a:lstStyle/>
        <a:p>
          <a:endParaRPr lang="en-CA" sz="1600"/>
        </a:p>
      </dgm:t>
    </dgm:pt>
    <dgm:pt modelId="{573D2B56-556B-45E6-904F-05971E46430C}">
      <dgm:prSet phldrT="[Text]" custT="1"/>
      <dgm:spPr/>
      <dgm:t>
        <a:bodyPr/>
        <a:lstStyle/>
        <a:p>
          <a:r>
            <a:rPr lang="en-CA" sz="1600" dirty="0"/>
            <a:t>AZ9Bmz6qmboZ4ry1z8p2KF3ftyA2ckJAy</a:t>
          </a:r>
        </a:p>
      </dgm:t>
    </dgm:pt>
    <dgm:pt modelId="{3F552850-5407-4CDD-A5A9-B4743808D166}" type="parTrans" cxnId="{8899169A-96D9-404A-83DA-59840EE5351F}">
      <dgm:prSet/>
      <dgm:spPr/>
      <dgm:t>
        <a:bodyPr/>
        <a:lstStyle/>
        <a:p>
          <a:endParaRPr lang="en-CA" sz="1600"/>
        </a:p>
      </dgm:t>
    </dgm:pt>
    <dgm:pt modelId="{47F74168-5A74-430B-B2C8-21F400DAE468}" type="sibTrans" cxnId="{8899169A-96D9-404A-83DA-59840EE5351F}">
      <dgm:prSet/>
      <dgm:spPr/>
      <dgm:t>
        <a:bodyPr/>
        <a:lstStyle/>
        <a:p>
          <a:endParaRPr lang="en-CA" sz="1600"/>
        </a:p>
      </dgm:t>
    </dgm:pt>
    <dgm:pt modelId="{33CEBFF5-8AEE-4F98-B873-5C1C3B9C32E0}" type="pres">
      <dgm:prSet presAssocID="{CCDCA91C-A1BF-4F70-A678-6DEAAEEBE925}" presName="cycle" presStyleCnt="0">
        <dgm:presLayoutVars>
          <dgm:dir/>
          <dgm:resizeHandles val="exact"/>
        </dgm:presLayoutVars>
      </dgm:prSet>
      <dgm:spPr/>
    </dgm:pt>
    <dgm:pt modelId="{81D0A6FE-585D-4578-849F-B4D526853517}" type="pres">
      <dgm:prSet presAssocID="{40076D01-A70F-4151-9051-13009DA086F1}" presName="dummy" presStyleCnt="0"/>
      <dgm:spPr/>
    </dgm:pt>
    <dgm:pt modelId="{09F64BD9-FEE6-47B3-AA6C-125D3C2E88A2}" type="pres">
      <dgm:prSet presAssocID="{40076D01-A70F-4151-9051-13009DA086F1}" presName="node" presStyleLbl="revTx" presStyleIdx="0" presStyleCnt="3">
        <dgm:presLayoutVars>
          <dgm:bulletEnabled val="1"/>
        </dgm:presLayoutVars>
      </dgm:prSet>
      <dgm:spPr/>
    </dgm:pt>
    <dgm:pt modelId="{27DE83EA-C799-4425-9565-FF4D8B435B11}" type="pres">
      <dgm:prSet presAssocID="{880F2B2D-2397-4FC5-86FE-49503EB2F2DE}" presName="sibTrans" presStyleLbl="node1" presStyleIdx="0" presStyleCnt="3"/>
      <dgm:spPr/>
    </dgm:pt>
    <dgm:pt modelId="{FAB9979C-AA81-4737-A77F-D6DAE24972C8}" type="pres">
      <dgm:prSet presAssocID="{988413EF-5B55-457F-97EC-C3ED1C3E1F63}" presName="dummy" presStyleCnt="0"/>
      <dgm:spPr/>
    </dgm:pt>
    <dgm:pt modelId="{659CFE66-1146-44F5-9471-7C967F330C80}" type="pres">
      <dgm:prSet presAssocID="{988413EF-5B55-457F-97EC-C3ED1C3E1F63}" presName="node" presStyleLbl="revTx" presStyleIdx="1" presStyleCnt="3">
        <dgm:presLayoutVars>
          <dgm:bulletEnabled val="1"/>
        </dgm:presLayoutVars>
      </dgm:prSet>
      <dgm:spPr/>
    </dgm:pt>
    <dgm:pt modelId="{4210453A-0FE8-4E95-A407-DCE368E53FCF}" type="pres">
      <dgm:prSet presAssocID="{9DC55598-590A-4D67-8776-3C960FC695CE}" presName="sibTrans" presStyleLbl="node1" presStyleIdx="1" presStyleCnt="3"/>
      <dgm:spPr/>
    </dgm:pt>
    <dgm:pt modelId="{771C28ED-9BF8-4C31-8DD2-B5FD43ADBD1A}" type="pres">
      <dgm:prSet presAssocID="{573D2B56-556B-45E6-904F-05971E46430C}" presName="dummy" presStyleCnt="0"/>
      <dgm:spPr/>
    </dgm:pt>
    <dgm:pt modelId="{95217226-A71A-479E-8BC9-C7A892595A3C}" type="pres">
      <dgm:prSet presAssocID="{573D2B56-556B-45E6-904F-05971E46430C}" presName="node" presStyleLbl="revTx" presStyleIdx="2" presStyleCnt="3">
        <dgm:presLayoutVars>
          <dgm:bulletEnabled val="1"/>
        </dgm:presLayoutVars>
      </dgm:prSet>
      <dgm:spPr/>
    </dgm:pt>
    <dgm:pt modelId="{49577553-C83C-4296-9048-5346BC365FB3}" type="pres">
      <dgm:prSet presAssocID="{47F74168-5A74-430B-B2C8-21F400DAE468}" presName="sibTrans" presStyleLbl="node1" presStyleIdx="2" presStyleCnt="3"/>
      <dgm:spPr/>
    </dgm:pt>
  </dgm:ptLst>
  <dgm:cxnLst>
    <dgm:cxn modelId="{955CEC02-781B-47FA-93C9-2F3C43FEB201}" type="presOf" srcId="{573D2B56-556B-45E6-904F-05971E46430C}" destId="{95217226-A71A-479E-8BC9-C7A892595A3C}" srcOrd="0" destOrd="0" presId="urn:microsoft.com/office/officeart/2005/8/layout/cycle1"/>
    <dgm:cxn modelId="{868F3B2F-5B92-4715-91DB-AC7025E3D4DD}" type="presOf" srcId="{9DC55598-590A-4D67-8776-3C960FC695CE}" destId="{4210453A-0FE8-4E95-A407-DCE368E53FCF}" srcOrd="0" destOrd="0" presId="urn:microsoft.com/office/officeart/2005/8/layout/cycle1"/>
    <dgm:cxn modelId="{43851055-EA95-44A2-8960-7E790B8799CA}" type="presOf" srcId="{880F2B2D-2397-4FC5-86FE-49503EB2F2DE}" destId="{27DE83EA-C799-4425-9565-FF4D8B435B11}" srcOrd="0" destOrd="0" presId="urn:microsoft.com/office/officeart/2005/8/layout/cycle1"/>
    <dgm:cxn modelId="{4BB16279-F395-4C69-9D5C-A2BAA01509CC}" type="presOf" srcId="{40076D01-A70F-4151-9051-13009DA086F1}" destId="{09F64BD9-FEE6-47B3-AA6C-125D3C2E88A2}" srcOrd="0" destOrd="0" presId="urn:microsoft.com/office/officeart/2005/8/layout/cycle1"/>
    <dgm:cxn modelId="{C287747B-05B7-4FB0-809B-F2629712423B}" srcId="{CCDCA91C-A1BF-4F70-A678-6DEAAEEBE925}" destId="{988413EF-5B55-457F-97EC-C3ED1C3E1F63}" srcOrd="1" destOrd="0" parTransId="{EC3BCCD9-9DDA-4EDA-B515-58075A353CF5}" sibTransId="{9DC55598-590A-4D67-8776-3C960FC695CE}"/>
    <dgm:cxn modelId="{A2A6D481-53CF-4195-BA4E-7DDD2FDC7664}" srcId="{CCDCA91C-A1BF-4F70-A678-6DEAAEEBE925}" destId="{40076D01-A70F-4151-9051-13009DA086F1}" srcOrd="0" destOrd="0" parTransId="{9D66A8D9-9DF1-4957-A79D-3A955CD6CAC4}" sibTransId="{880F2B2D-2397-4FC5-86FE-49503EB2F2DE}"/>
    <dgm:cxn modelId="{8899169A-96D9-404A-83DA-59840EE5351F}" srcId="{CCDCA91C-A1BF-4F70-A678-6DEAAEEBE925}" destId="{573D2B56-556B-45E6-904F-05971E46430C}" srcOrd="2" destOrd="0" parTransId="{3F552850-5407-4CDD-A5A9-B4743808D166}" sibTransId="{47F74168-5A74-430B-B2C8-21F400DAE468}"/>
    <dgm:cxn modelId="{6087BFDB-A3AC-4571-8F40-367297BD6B75}" type="presOf" srcId="{988413EF-5B55-457F-97EC-C3ED1C3E1F63}" destId="{659CFE66-1146-44F5-9471-7C967F330C80}" srcOrd="0" destOrd="0" presId="urn:microsoft.com/office/officeart/2005/8/layout/cycle1"/>
    <dgm:cxn modelId="{90A414ED-35B3-48E5-8370-6429995F6105}" type="presOf" srcId="{CCDCA91C-A1BF-4F70-A678-6DEAAEEBE925}" destId="{33CEBFF5-8AEE-4F98-B873-5C1C3B9C32E0}" srcOrd="0" destOrd="0" presId="urn:microsoft.com/office/officeart/2005/8/layout/cycle1"/>
    <dgm:cxn modelId="{AF19F4FF-5DCD-41DF-9D5B-5D85C40762B5}" type="presOf" srcId="{47F74168-5A74-430B-B2C8-21F400DAE468}" destId="{49577553-C83C-4296-9048-5346BC365FB3}" srcOrd="0" destOrd="0" presId="urn:microsoft.com/office/officeart/2005/8/layout/cycle1"/>
    <dgm:cxn modelId="{AEF44E32-3080-44C5-97F4-538D810E6741}" type="presParOf" srcId="{33CEBFF5-8AEE-4F98-B873-5C1C3B9C32E0}" destId="{81D0A6FE-585D-4578-849F-B4D526853517}" srcOrd="0" destOrd="0" presId="urn:microsoft.com/office/officeart/2005/8/layout/cycle1"/>
    <dgm:cxn modelId="{F768EED5-B206-4428-B9A2-C312615078C6}" type="presParOf" srcId="{33CEBFF5-8AEE-4F98-B873-5C1C3B9C32E0}" destId="{09F64BD9-FEE6-47B3-AA6C-125D3C2E88A2}" srcOrd="1" destOrd="0" presId="urn:microsoft.com/office/officeart/2005/8/layout/cycle1"/>
    <dgm:cxn modelId="{872964F0-4FE6-47FF-95A0-44B178D2A2A8}" type="presParOf" srcId="{33CEBFF5-8AEE-4F98-B873-5C1C3B9C32E0}" destId="{27DE83EA-C799-4425-9565-FF4D8B435B11}" srcOrd="2" destOrd="0" presId="urn:microsoft.com/office/officeart/2005/8/layout/cycle1"/>
    <dgm:cxn modelId="{6DB9E1B9-C551-4DC1-A31E-3D326F03C760}" type="presParOf" srcId="{33CEBFF5-8AEE-4F98-B873-5C1C3B9C32E0}" destId="{FAB9979C-AA81-4737-A77F-D6DAE24972C8}" srcOrd="3" destOrd="0" presId="urn:microsoft.com/office/officeart/2005/8/layout/cycle1"/>
    <dgm:cxn modelId="{167B87A3-2B69-4ABF-BFC9-F8F9EF479E52}" type="presParOf" srcId="{33CEBFF5-8AEE-4F98-B873-5C1C3B9C32E0}" destId="{659CFE66-1146-44F5-9471-7C967F330C80}" srcOrd="4" destOrd="0" presId="urn:microsoft.com/office/officeart/2005/8/layout/cycle1"/>
    <dgm:cxn modelId="{7A11FF23-FFD6-4B31-A749-3FAE3163FD77}" type="presParOf" srcId="{33CEBFF5-8AEE-4F98-B873-5C1C3B9C32E0}" destId="{4210453A-0FE8-4E95-A407-DCE368E53FCF}" srcOrd="5" destOrd="0" presId="urn:microsoft.com/office/officeart/2005/8/layout/cycle1"/>
    <dgm:cxn modelId="{30D3422F-5C6B-400F-B9D2-87129ED03EE2}" type="presParOf" srcId="{33CEBFF5-8AEE-4F98-B873-5C1C3B9C32E0}" destId="{771C28ED-9BF8-4C31-8DD2-B5FD43ADBD1A}" srcOrd="6" destOrd="0" presId="urn:microsoft.com/office/officeart/2005/8/layout/cycle1"/>
    <dgm:cxn modelId="{5B65E6CA-1881-4C4F-A79B-65F2BE7AC4F4}" type="presParOf" srcId="{33CEBFF5-8AEE-4F98-B873-5C1C3B9C32E0}" destId="{95217226-A71A-479E-8BC9-C7A892595A3C}" srcOrd="7" destOrd="0" presId="urn:microsoft.com/office/officeart/2005/8/layout/cycle1"/>
    <dgm:cxn modelId="{E6951E6D-83B7-4CB1-8336-D540D87FFA0B}" type="presParOf" srcId="{33CEBFF5-8AEE-4F98-B873-5C1C3B9C32E0}" destId="{49577553-C83C-4296-9048-5346BC365FB3}" srcOrd="8" destOrd="0" presId="urn:microsoft.com/office/officeart/2005/8/layout/cycle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CDCA91C-A1BF-4F70-A678-6DEAAEEBE925}"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CA"/>
        </a:p>
      </dgm:t>
    </dgm:pt>
    <dgm:pt modelId="{40076D01-A70F-4151-9051-13009DA086F1}">
      <dgm:prSet phldrT="[Text]" custT="1"/>
      <dgm:spPr/>
      <dgm:t>
        <a:bodyPr/>
        <a:lstStyle/>
        <a:p>
          <a:r>
            <a:rPr lang="en-CA" sz="1600" dirty="0"/>
            <a:t>ATrzHaicmhRj15C3Vv6e6gLfLqhSD2PtTr</a:t>
          </a:r>
        </a:p>
      </dgm:t>
    </dgm:pt>
    <dgm:pt modelId="{9D66A8D9-9DF1-4957-A79D-3A955CD6CAC4}" type="parTrans" cxnId="{A2A6D481-53CF-4195-BA4E-7DDD2FDC7664}">
      <dgm:prSet/>
      <dgm:spPr/>
      <dgm:t>
        <a:bodyPr/>
        <a:lstStyle/>
        <a:p>
          <a:endParaRPr lang="en-CA" sz="1600"/>
        </a:p>
      </dgm:t>
    </dgm:pt>
    <dgm:pt modelId="{880F2B2D-2397-4FC5-86FE-49503EB2F2DE}" type="sibTrans" cxnId="{A2A6D481-53CF-4195-BA4E-7DDD2FDC7664}">
      <dgm:prSet/>
      <dgm:spPr/>
      <dgm:t>
        <a:bodyPr/>
        <a:lstStyle/>
        <a:p>
          <a:endParaRPr lang="en-CA" sz="1600"/>
        </a:p>
      </dgm:t>
    </dgm:pt>
    <dgm:pt modelId="{988413EF-5B55-457F-97EC-C3ED1C3E1F63}">
      <dgm:prSet phldrT="[Text]" custT="1"/>
      <dgm:spPr/>
      <dgm:t>
        <a:bodyPr/>
        <a:lstStyle/>
        <a:p>
          <a:r>
            <a:rPr lang="en-CA" sz="1600" dirty="0"/>
            <a:t>AK2nJJpJr6o664CWJKi1QRXjqeic2zRp8y</a:t>
          </a:r>
        </a:p>
      </dgm:t>
    </dgm:pt>
    <dgm:pt modelId="{EC3BCCD9-9DDA-4EDA-B515-58075A353CF5}" type="parTrans" cxnId="{C287747B-05B7-4FB0-809B-F2629712423B}">
      <dgm:prSet/>
      <dgm:spPr/>
      <dgm:t>
        <a:bodyPr/>
        <a:lstStyle/>
        <a:p>
          <a:endParaRPr lang="en-CA" sz="1600"/>
        </a:p>
      </dgm:t>
    </dgm:pt>
    <dgm:pt modelId="{9DC55598-590A-4D67-8776-3C960FC695CE}" type="sibTrans" cxnId="{C287747B-05B7-4FB0-809B-F2629712423B}">
      <dgm:prSet/>
      <dgm:spPr/>
      <dgm:t>
        <a:bodyPr/>
        <a:lstStyle/>
        <a:p>
          <a:endParaRPr lang="en-CA" sz="1600"/>
        </a:p>
      </dgm:t>
    </dgm:pt>
    <dgm:pt modelId="{573D2B56-556B-45E6-904F-05971E46430C}">
      <dgm:prSet phldrT="[Text]" custT="1"/>
      <dgm:spPr/>
      <dgm:t>
        <a:bodyPr/>
        <a:lstStyle/>
        <a:p>
          <a:r>
            <a:rPr lang="en-CA" sz="1600" dirty="0"/>
            <a:t>AZ9Bmz6qmboZ4ry1z8p2KF3ftyA2ckJAy</a:t>
          </a:r>
        </a:p>
      </dgm:t>
    </dgm:pt>
    <dgm:pt modelId="{3F552850-5407-4CDD-A5A9-B4743808D166}" type="parTrans" cxnId="{8899169A-96D9-404A-83DA-59840EE5351F}">
      <dgm:prSet/>
      <dgm:spPr/>
      <dgm:t>
        <a:bodyPr/>
        <a:lstStyle/>
        <a:p>
          <a:endParaRPr lang="en-CA" sz="1600"/>
        </a:p>
      </dgm:t>
    </dgm:pt>
    <dgm:pt modelId="{47F74168-5A74-430B-B2C8-21F400DAE468}" type="sibTrans" cxnId="{8899169A-96D9-404A-83DA-59840EE5351F}">
      <dgm:prSet/>
      <dgm:spPr/>
      <dgm:t>
        <a:bodyPr/>
        <a:lstStyle/>
        <a:p>
          <a:endParaRPr lang="en-CA" sz="1600"/>
        </a:p>
      </dgm:t>
    </dgm:pt>
    <dgm:pt modelId="{33CEBFF5-8AEE-4F98-B873-5C1C3B9C32E0}" type="pres">
      <dgm:prSet presAssocID="{CCDCA91C-A1BF-4F70-A678-6DEAAEEBE925}" presName="cycle" presStyleCnt="0">
        <dgm:presLayoutVars>
          <dgm:dir/>
          <dgm:resizeHandles val="exact"/>
        </dgm:presLayoutVars>
      </dgm:prSet>
      <dgm:spPr/>
    </dgm:pt>
    <dgm:pt modelId="{81D0A6FE-585D-4578-849F-B4D526853517}" type="pres">
      <dgm:prSet presAssocID="{40076D01-A70F-4151-9051-13009DA086F1}" presName="dummy" presStyleCnt="0"/>
      <dgm:spPr/>
    </dgm:pt>
    <dgm:pt modelId="{09F64BD9-FEE6-47B3-AA6C-125D3C2E88A2}" type="pres">
      <dgm:prSet presAssocID="{40076D01-A70F-4151-9051-13009DA086F1}" presName="node" presStyleLbl="revTx" presStyleIdx="0" presStyleCnt="3">
        <dgm:presLayoutVars>
          <dgm:bulletEnabled val="1"/>
        </dgm:presLayoutVars>
      </dgm:prSet>
      <dgm:spPr/>
    </dgm:pt>
    <dgm:pt modelId="{27DE83EA-C799-4425-9565-FF4D8B435B11}" type="pres">
      <dgm:prSet presAssocID="{880F2B2D-2397-4FC5-86FE-49503EB2F2DE}" presName="sibTrans" presStyleLbl="node1" presStyleIdx="0" presStyleCnt="3"/>
      <dgm:spPr/>
    </dgm:pt>
    <dgm:pt modelId="{FAB9979C-AA81-4737-A77F-D6DAE24972C8}" type="pres">
      <dgm:prSet presAssocID="{988413EF-5B55-457F-97EC-C3ED1C3E1F63}" presName="dummy" presStyleCnt="0"/>
      <dgm:spPr/>
    </dgm:pt>
    <dgm:pt modelId="{659CFE66-1146-44F5-9471-7C967F330C80}" type="pres">
      <dgm:prSet presAssocID="{988413EF-5B55-457F-97EC-C3ED1C3E1F63}" presName="node" presStyleLbl="revTx" presStyleIdx="1" presStyleCnt="3">
        <dgm:presLayoutVars>
          <dgm:bulletEnabled val="1"/>
        </dgm:presLayoutVars>
      </dgm:prSet>
      <dgm:spPr/>
    </dgm:pt>
    <dgm:pt modelId="{4210453A-0FE8-4E95-A407-DCE368E53FCF}" type="pres">
      <dgm:prSet presAssocID="{9DC55598-590A-4D67-8776-3C960FC695CE}" presName="sibTrans" presStyleLbl="node1" presStyleIdx="1" presStyleCnt="3"/>
      <dgm:spPr/>
    </dgm:pt>
    <dgm:pt modelId="{771C28ED-9BF8-4C31-8DD2-B5FD43ADBD1A}" type="pres">
      <dgm:prSet presAssocID="{573D2B56-556B-45E6-904F-05971E46430C}" presName="dummy" presStyleCnt="0"/>
      <dgm:spPr/>
    </dgm:pt>
    <dgm:pt modelId="{95217226-A71A-479E-8BC9-C7A892595A3C}" type="pres">
      <dgm:prSet presAssocID="{573D2B56-556B-45E6-904F-05971E46430C}" presName="node" presStyleLbl="revTx" presStyleIdx="2" presStyleCnt="3">
        <dgm:presLayoutVars>
          <dgm:bulletEnabled val="1"/>
        </dgm:presLayoutVars>
      </dgm:prSet>
      <dgm:spPr/>
    </dgm:pt>
    <dgm:pt modelId="{49577553-C83C-4296-9048-5346BC365FB3}" type="pres">
      <dgm:prSet presAssocID="{47F74168-5A74-430B-B2C8-21F400DAE468}" presName="sibTrans" presStyleLbl="node1" presStyleIdx="2" presStyleCnt="3"/>
      <dgm:spPr/>
    </dgm:pt>
  </dgm:ptLst>
  <dgm:cxnLst>
    <dgm:cxn modelId="{955CEC02-781B-47FA-93C9-2F3C43FEB201}" type="presOf" srcId="{573D2B56-556B-45E6-904F-05971E46430C}" destId="{95217226-A71A-479E-8BC9-C7A892595A3C}" srcOrd="0" destOrd="0" presId="urn:microsoft.com/office/officeart/2005/8/layout/cycle1"/>
    <dgm:cxn modelId="{868F3B2F-5B92-4715-91DB-AC7025E3D4DD}" type="presOf" srcId="{9DC55598-590A-4D67-8776-3C960FC695CE}" destId="{4210453A-0FE8-4E95-A407-DCE368E53FCF}" srcOrd="0" destOrd="0" presId="urn:microsoft.com/office/officeart/2005/8/layout/cycle1"/>
    <dgm:cxn modelId="{43851055-EA95-44A2-8960-7E790B8799CA}" type="presOf" srcId="{880F2B2D-2397-4FC5-86FE-49503EB2F2DE}" destId="{27DE83EA-C799-4425-9565-FF4D8B435B11}" srcOrd="0" destOrd="0" presId="urn:microsoft.com/office/officeart/2005/8/layout/cycle1"/>
    <dgm:cxn modelId="{4BB16279-F395-4C69-9D5C-A2BAA01509CC}" type="presOf" srcId="{40076D01-A70F-4151-9051-13009DA086F1}" destId="{09F64BD9-FEE6-47B3-AA6C-125D3C2E88A2}" srcOrd="0" destOrd="0" presId="urn:microsoft.com/office/officeart/2005/8/layout/cycle1"/>
    <dgm:cxn modelId="{C287747B-05B7-4FB0-809B-F2629712423B}" srcId="{CCDCA91C-A1BF-4F70-A678-6DEAAEEBE925}" destId="{988413EF-5B55-457F-97EC-C3ED1C3E1F63}" srcOrd="1" destOrd="0" parTransId="{EC3BCCD9-9DDA-4EDA-B515-58075A353CF5}" sibTransId="{9DC55598-590A-4D67-8776-3C960FC695CE}"/>
    <dgm:cxn modelId="{A2A6D481-53CF-4195-BA4E-7DDD2FDC7664}" srcId="{CCDCA91C-A1BF-4F70-A678-6DEAAEEBE925}" destId="{40076D01-A70F-4151-9051-13009DA086F1}" srcOrd="0" destOrd="0" parTransId="{9D66A8D9-9DF1-4957-A79D-3A955CD6CAC4}" sibTransId="{880F2B2D-2397-4FC5-86FE-49503EB2F2DE}"/>
    <dgm:cxn modelId="{8899169A-96D9-404A-83DA-59840EE5351F}" srcId="{CCDCA91C-A1BF-4F70-A678-6DEAAEEBE925}" destId="{573D2B56-556B-45E6-904F-05971E46430C}" srcOrd="2" destOrd="0" parTransId="{3F552850-5407-4CDD-A5A9-B4743808D166}" sibTransId="{47F74168-5A74-430B-B2C8-21F400DAE468}"/>
    <dgm:cxn modelId="{6087BFDB-A3AC-4571-8F40-367297BD6B75}" type="presOf" srcId="{988413EF-5B55-457F-97EC-C3ED1C3E1F63}" destId="{659CFE66-1146-44F5-9471-7C967F330C80}" srcOrd="0" destOrd="0" presId="urn:microsoft.com/office/officeart/2005/8/layout/cycle1"/>
    <dgm:cxn modelId="{90A414ED-35B3-48E5-8370-6429995F6105}" type="presOf" srcId="{CCDCA91C-A1BF-4F70-A678-6DEAAEEBE925}" destId="{33CEBFF5-8AEE-4F98-B873-5C1C3B9C32E0}" srcOrd="0" destOrd="0" presId="urn:microsoft.com/office/officeart/2005/8/layout/cycle1"/>
    <dgm:cxn modelId="{AF19F4FF-5DCD-41DF-9D5B-5D85C40762B5}" type="presOf" srcId="{47F74168-5A74-430B-B2C8-21F400DAE468}" destId="{49577553-C83C-4296-9048-5346BC365FB3}" srcOrd="0" destOrd="0" presId="urn:microsoft.com/office/officeart/2005/8/layout/cycle1"/>
    <dgm:cxn modelId="{AEF44E32-3080-44C5-97F4-538D810E6741}" type="presParOf" srcId="{33CEBFF5-8AEE-4F98-B873-5C1C3B9C32E0}" destId="{81D0A6FE-585D-4578-849F-B4D526853517}" srcOrd="0" destOrd="0" presId="urn:microsoft.com/office/officeart/2005/8/layout/cycle1"/>
    <dgm:cxn modelId="{F768EED5-B206-4428-B9A2-C312615078C6}" type="presParOf" srcId="{33CEBFF5-8AEE-4F98-B873-5C1C3B9C32E0}" destId="{09F64BD9-FEE6-47B3-AA6C-125D3C2E88A2}" srcOrd="1" destOrd="0" presId="urn:microsoft.com/office/officeart/2005/8/layout/cycle1"/>
    <dgm:cxn modelId="{872964F0-4FE6-47FF-95A0-44B178D2A2A8}" type="presParOf" srcId="{33CEBFF5-8AEE-4F98-B873-5C1C3B9C32E0}" destId="{27DE83EA-C799-4425-9565-FF4D8B435B11}" srcOrd="2" destOrd="0" presId="urn:microsoft.com/office/officeart/2005/8/layout/cycle1"/>
    <dgm:cxn modelId="{6DB9E1B9-C551-4DC1-A31E-3D326F03C760}" type="presParOf" srcId="{33CEBFF5-8AEE-4F98-B873-5C1C3B9C32E0}" destId="{FAB9979C-AA81-4737-A77F-D6DAE24972C8}" srcOrd="3" destOrd="0" presId="urn:microsoft.com/office/officeart/2005/8/layout/cycle1"/>
    <dgm:cxn modelId="{167B87A3-2B69-4ABF-BFC9-F8F9EF479E52}" type="presParOf" srcId="{33CEBFF5-8AEE-4F98-B873-5C1C3B9C32E0}" destId="{659CFE66-1146-44F5-9471-7C967F330C80}" srcOrd="4" destOrd="0" presId="urn:microsoft.com/office/officeart/2005/8/layout/cycle1"/>
    <dgm:cxn modelId="{7A11FF23-FFD6-4B31-A749-3FAE3163FD77}" type="presParOf" srcId="{33CEBFF5-8AEE-4F98-B873-5C1C3B9C32E0}" destId="{4210453A-0FE8-4E95-A407-DCE368E53FCF}" srcOrd="5" destOrd="0" presId="urn:microsoft.com/office/officeart/2005/8/layout/cycle1"/>
    <dgm:cxn modelId="{30D3422F-5C6B-400F-B9D2-87129ED03EE2}" type="presParOf" srcId="{33CEBFF5-8AEE-4F98-B873-5C1C3B9C32E0}" destId="{771C28ED-9BF8-4C31-8DD2-B5FD43ADBD1A}" srcOrd="6" destOrd="0" presId="urn:microsoft.com/office/officeart/2005/8/layout/cycle1"/>
    <dgm:cxn modelId="{5B65E6CA-1881-4C4F-A79B-65F2BE7AC4F4}" type="presParOf" srcId="{33CEBFF5-8AEE-4F98-B873-5C1C3B9C32E0}" destId="{95217226-A71A-479E-8BC9-C7A892595A3C}" srcOrd="7" destOrd="0" presId="urn:microsoft.com/office/officeart/2005/8/layout/cycle1"/>
    <dgm:cxn modelId="{E6951E6D-83B7-4CB1-8336-D540D87FFA0B}" type="presParOf" srcId="{33CEBFF5-8AEE-4F98-B873-5C1C3B9C32E0}" destId="{49577553-C83C-4296-9048-5346BC365FB3}"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64BD9-FEE6-47B3-AA6C-125D3C2E88A2}">
      <dsp:nvSpPr>
        <dsp:cNvPr id="0" name=""/>
        <dsp:cNvSpPr/>
      </dsp:nvSpPr>
      <dsp:spPr>
        <a:xfrm>
          <a:off x="2880449" y="313628"/>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ATrzHaicmhRj15C3Vv6e6gLfLqhSD2PtTr</a:t>
          </a:r>
        </a:p>
      </dsp:txBody>
      <dsp:txXfrm>
        <a:off x="2880449" y="313628"/>
        <a:ext cx="1595006" cy="1595006"/>
      </dsp:txXfrm>
    </dsp:sp>
    <dsp:sp modelId="{27DE83EA-C799-4425-9565-FF4D8B435B11}">
      <dsp:nvSpPr>
        <dsp:cNvPr id="0" name=""/>
        <dsp:cNvSpPr/>
      </dsp:nvSpPr>
      <dsp:spPr>
        <a:xfrm>
          <a:off x="450803" y="-241"/>
          <a:ext cx="3771602" cy="3771602"/>
        </a:xfrm>
        <a:prstGeom prst="circularArrow">
          <a:avLst>
            <a:gd name="adj1" fmla="val 8247"/>
            <a:gd name="adj2" fmla="val 575952"/>
            <a:gd name="adj3" fmla="val 2964608"/>
            <a:gd name="adj4" fmla="val 51218"/>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9CFE66-1146-44F5-9471-7C967F330C80}">
      <dsp:nvSpPr>
        <dsp:cNvPr id="0" name=""/>
        <dsp:cNvSpPr/>
      </dsp:nvSpPr>
      <dsp:spPr>
        <a:xfrm>
          <a:off x="1539101" y="2636912"/>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AK2nJJpJr6o664CWJKi1QRXjqeic2zRp8y</a:t>
          </a:r>
        </a:p>
      </dsp:txBody>
      <dsp:txXfrm>
        <a:off x="1539101" y="2636912"/>
        <a:ext cx="1595006" cy="1595006"/>
      </dsp:txXfrm>
    </dsp:sp>
    <dsp:sp modelId="{4210453A-0FE8-4E95-A407-DCE368E53FCF}">
      <dsp:nvSpPr>
        <dsp:cNvPr id="0" name=""/>
        <dsp:cNvSpPr/>
      </dsp:nvSpPr>
      <dsp:spPr>
        <a:xfrm>
          <a:off x="450803" y="-241"/>
          <a:ext cx="3771602" cy="3771602"/>
        </a:xfrm>
        <a:prstGeom prst="circularArrow">
          <a:avLst>
            <a:gd name="adj1" fmla="val 8247"/>
            <a:gd name="adj2" fmla="val 575952"/>
            <a:gd name="adj3" fmla="val 10172829"/>
            <a:gd name="adj4" fmla="val 7259439"/>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217226-A71A-479E-8BC9-C7A892595A3C}">
      <dsp:nvSpPr>
        <dsp:cNvPr id="0" name=""/>
        <dsp:cNvSpPr/>
      </dsp:nvSpPr>
      <dsp:spPr>
        <a:xfrm>
          <a:off x="197752" y="313628"/>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AZ9Bmz6qmboZ4ry1z8p2KF3ftyA2ckJAy</a:t>
          </a:r>
        </a:p>
      </dsp:txBody>
      <dsp:txXfrm>
        <a:off x="197752" y="313628"/>
        <a:ext cx="1595006" cy="1595006"/>
      </dsp:txXfrm>
    </dsp:sp>
    <dsp:sp modelId="{49577553-C83C-4296-9048-5346BC365FB3}">
      <dsp:nvSpPr>
        <dsp:cNvPr id="0" name=""/>
        <dsp:cNvSpPr/>
      </dsp:nvSpPr>
      <dsp:spPr>
        <a:xfrm>
          <a:off x="450803" y="-241"/>
          <a:ext cx="3771602" cy="3771602"/>
        </a:xfrm>
        <a:prstGeom prst="circularArrow">
          <a:avLst>
            <a:gd name="adj1" fmla="val 8247"/>
            <a:gd name="adj2" fmla="val 575952"/>
            <a:gd name="adj3" fmla="val 16857424"/>
            <a:gd name="adj4" fmla="val 14966623"/>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64BD9-FEE6-47B3-AA6C-125D3C2E88A2}">
      <dsp:nvSpPr>
        <dsp:cNvPr id="0" name=""/>
        <dsp:cNvSpPr/>
      </dsp:nvSpPr>
      <dsp:spPr>
        <a:xfrm>
          <a:off x="2880449" y="313628"/>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ATrzHaicmhRj15C3Vv6e6gLfLqhSD2PtTr</a:t>
          </a:r>
        </a:p>
      </dsp:txBody>
      <dsp:txXfrm>
        <a:off x="2880449" y="313628"/>
        <a:ext cx="1595006" cy="1595006"/>
      </dsp:txXfrm>
    </dsp:sp>
    <dsp:sp modelId="{27DE83EA-C799-4425-9565-FF4D8B435B11}">
      <dsp:nvSpPr>
        <dsp:cNvPr id="0" name=""/>
        <dsp:cNvSpPr/>
      </dsp:nvSpPr>
      <dsp:spPr>
        <a:xfrm>
          <a:off x="450803" y="-241"/>
          <a:ext cx="3771602" cy="3771602"/>
        </a:xfrm>
        <a:prstGeom prst="circularArrow">
          <a:avLst>
            <a:gd name="adj1" fmla="val 8247"/>
            <a:gd name="adj2" fmla="val 575952"/>
            <a:gd name="adj3" fmla="val 2964608"/>
            <a:gd name="adj4" fmla="val 51218"/>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9CFE66-1146-44F5-9471-7C967F330C80}">
      <dsp:nvSpPr>
        <dsp:cNvPr id="0" name=""/>
        <dsp:cNvSpPr/>
      </dsp:nvSpPr>
      <dsp:spPr>
        <a:xfrm>
          <a:off x="1539101" y="2636912"/>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AK2nJJpJr6o664CWJKi1QRXjqeic2zRp8y</a:t>
          </a:r>
        </a:p>
      </dsp:txBody>
      <dsp:txXfrm>
        <a:off x="1539101" y="2636912"/>
        <a:ext cx="1595006" cy="1595006"/>
      </dsp:txXfrm>
    </dsp:sp>
    <dsp:sp modelId="{4210453A-0FE8-4E95-A407-DCE368E53FCF}">
      <dsp:nvSpPr>
        <dsp:cNvPr id="0" name=""/>
        <dsp:cNvSpPr/>
      </dsp:nvSpPr>
      <dsp:spPr>
        <a:xfrm>
          <a:off x="450803" y="-241"/>
          <a:ext cx="3771602" cy="3771602"/>
        </a:xfrm>
        <a:prstGeom prst="circularArrow">
          <a:avLst>
            <a:gd name="adj1" fmla="val 8247"/>
            <a:gd name="adj2" fmla="val 575952"/>
            <a:gd name="adj3" fmla="val 10172829"/>
            <a:gd name="adj4" fmla="val 7259439"/>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217226-A71A-479E-8BC9-C7A892595A3C}">
      <dsp:nvSpPr>
        <dsp:cNvPr id="0" name=""/>
        <dsp:cNvSpPr/>
      </dsp:nvSpPr>
      <dsp:spPr>
        <a:xfrm>
          <a:off x="197752" y="313628"/>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AZ9Bmz6qmboZ4ry1z8p2KF3ftyA2ckJAy</a:t>
          </a:r>
        </a:p>
      </dsp:txBody>
      <dsp:txXfrm>
        <a:off x="197752" y="313628"/>
        <a:ext cx="1595006" cy="1595006"/>
      </dsp:txXfrm>
    </dsp:sp>
    <dsp:sp modelId="{49577553-C83C-4296-9048-5346BC365FB3}">
      <dsp:nvSpPr>
        <dsp:cNvPr id="0" name=""/>
        <dsp:cNvSpPr/>
      </dsp:nvSpPr>
      <dsp:spPr>
        <a:xfrm>
          <a:off x="450803" y="-241"/>
          <a:ext cx="3771602" cy="3771602"/>
        </a:xfrm>
        <a:prstGeom prst="circularArrow">
          <a:avLst>
            <a:gd name="adj1" fmla="val 8247"/>
            <a:gd name="adj2" fmla="val 575952"/>
            <a:gd name="adj3" fmla="val 16857424"/>
            <a:gd name="adj4" fmla="val 14966623"/>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64BD9-FEE6-47B3-AA6C-125D3C2E88A2}">
      <dsp:nvSpPr>
        <dsp:cNvPr id="0" name=""/>
        <dsp:cNvSpPr/>
      </dsp:nvSpPr>
      <dsp:spPr>
        <a:xfrm>
          <a:off x="2880449" y="313628"/>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ATrzHaicmhRj15C3Vv6e6gLfLqhSD2PtTr</a:t>
          </a:r>
        </a:p>
      </dsp:txBody>
      <dsp:txXfrm>
        <a:off x="2880449" y="313628"/>
        <a:ext cx="1595006" cy="1595006"/>
      </dsp:txXfrm>
    </dsp:sp>
    <dsp:sp modelId="{27DE83EA-C799-4425-9565-FF4D8B435B11}">
      <dsp:nvSpPr>
        <dsp:cNvPr id="0" name=""/>
        <dsp:cNvSpPr/>
      </dsp:nvSpPr>
      <dsp:spPr>
        <a:xfrm>
          <a:off x="450803" y="-241"/>
          <a:ext cx="3771602" cy="3771602"/>
        </a:xfrm>
        <a:prstGeom prst="circularArrow">
          <a:avLst>
            <a:gd name="adj1" fmla="val 8247"/>
            <a:gd name="adj2" fmla="val 575952"/>
            <a:gd name="adj3" fmla="val 2964608"/>
            <a:gd name="adj4" fmla="val 51218"/>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9CFE66-1146-44F5-9471-7C967F330C80}">
      <dsp:nvSpPr>
        <dsp:cNvPr id="0" name=""/>
        <dsp:cNvSpPr/>
      </dsp:nvSpPr>
      <dsp:spPr>
        <a:xfrm>
          <a:off x="1539101" y="2636912"/>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AK2nJJpJr6o664CWJKi1QRXjqeic2zRp8y</a:t>
          </a:r>
        </a:p>
      </dsp:txBody>
      <dsp:txXfrm>
        <a:off x="1539101" y="2636912"/>
        <a:ext cx="1595006" cy="1595006"/>
      </dsp:txXfrm>
    </dsp:sp>
    <dsp:sp modelId="{4210453A-0FE8-4E95-A407-DCE368E53FCF}">
      <dsp:nvSpPr>
        <dsp:cNvPr id="0" name=""/>
        <dsp:cNvSpPr/>
      </dsp:nvSpPr>
      <dsp:spPr>
        <a:xfrm>
          <a:off x="450803" y="-241"/>
          <a:ext cx="3771602" cy="3771602"/>
        </a:xfrm>
        <a:prstGeom prst="circularArrow">
          <a:avLst>
            <a:gd name="adj1" fmla="val 8247"/>
            <a:gd name="adj2" fmla="val 575952"/>
            <a:gd name="adj3" fmla="val 10172829"/>
            <a:gd name="adj4" fmla="val 7259439"/>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217226-A71A-479E-8BC9-C7A892595A3C}">
      <dsp:nvSpPr>
        <dsp:cNvPr id="0" name=""/>
        <dsp:cNvSpPr/>
      </dsp:nvSpPr>
      <dsp:spPr>
        <a:xfrm>
          <a:off x="197752" y="313628"/>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AZ9Bmz6qmboZ4ry1z8p2KF3ftyA2ckJAy</a:t>
          </a:r>
        </a:p>
      </dsp:txBody>
      <dsp:txXfrm>
        <a:off x="197752" y="313628"/>
        <a:ext cx="1595006" cy="1595006"/>
      </dsp:txXfrm>
    </dsp:sp>
    <dsp:sp modelId="{49577553-C83C-4296-9048-5346BC365FB3}">
      <dsp:nvSpPr>
        <dsp:cNvPr id="0" name=""/>
        <dsp:cNvSpPr/>
      </dsp:nvSpPr>
      <dsp:spPr>
        <a:xfrm>
          <a:off x="450803" y="-241"/>
          <a:ext cx="3771602" cy="3771602"/>
        </a:xfrm>
        <a:prstGeom prst="circularArrow">
          <a:avLst>
            <a:gd name="adj1" fmla="val 8247"/>
            <a:gd name="adj2" fmla="val 575952"/>
            <a:gd name="adj3" fmla="val 16857424"/>
            <a:gd name="adj4" fmla="val 14966623"/>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93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3463" y="696425"/>
        <a:ext cx="763878" cy="370415"/>
      </dsp:txXfrm>
    </dsp:sp>
    <dsp:sp modelId="{63855D82-FA35-4F85-A469-7609B5B21597}">
      <dsp:nvSpPr>
        <dsp:cNvPr id="0" name=""/>
        <dsp:cNvSpPr/>
      </dsp:nvSpPr>
      <dsp:spPr>
        <a:xfrm>
          <a:off x="78886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38382" y="873764"/>
        <a:ext cx="15738" cy="15738"/>
      </dsp:txXfrm>
    </dsp:sp>
    <dsp:sp modelId="{7359A7B1-7410-4412-B5DE-1A5A1F36C05D}">
      <dsp:nvSpPr>
        <dsp:cNvPr id="0" name=""/>
        <dsp:cNvSpPr/>
      </dsp:nvSpPr>
      <dsp:spPr>
        <a:xfrm>
          <a:off x="110363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15161" y="696425"/>
        <a:ext cx="763878" cy="370415"/>
      </dsp:txXfrm>
    </dsp:sp>
    <dsp:sp modelId="{723D28D0-C862-4568-AAA3-B4768D3977AE}">
      <dsp:nvSpPr>
        <dsp:cNvPr id="0" name=""/>
        <dsp:cNvSpPr/>
      </dsp:nvSpPr>
      <dsp:spPr>
        <a:xfrm>
          <a:off x="189056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40080" y="873764"/>
        <a:ext cx="15738" cy="15738"/>
      </dsp:txXfrm>
    </dsp:sp>
    <dsp:sp modelId="{8FCEFD40-F848-4C0B-9AB9-DAEF859F9776}">
      <dsp:nvSpPr>
        <dsp:cNvPr id="0" name=""/>
        <dsp:cNvSpPr/>
      </dsp:nvSpPr>
      <dsp:spPr>
        <a:xfrm>
          <a:off x="220533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216858" y="696425"/>
        <a:ext cx="763878" cy="370415"/>
      </dsp:txXfrm>
    </dsp:sp>
    <dsp:sp modelId="{1EE62767-F907-4A96-AD9F-AB824463C7B0}">
      <dsp:nvSpPr>
        <dsp:cNvPr id="0" name=""/>
        <dsp:cNvSpPr/>
      </dsp:nvSpPr>
      <dsp:spPr>
        <a:xfrm>
          <a:off x="299226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1777" y="873764"/>
        <a:ext cx="15738" cy="15738"/>
      </dsp:txXfrm>
    </dsp:sp>
    <dsp:sp modelId="{307762D2-CC6D-4FDD-93BF-4603D918FFC5}">
      <dsp:nvSpPr>
        <dsp:cNvPr id="0" name=""/>
        <dsp:cNvSpPr/>
      </dsp:nvSpPr>
      <dsp:spPr>
        <a:xfrm>
          <a:off x="330703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318556" y="696425"/>
        <a:ext cx="763878" cy="370415"/>
      </dsp:txXfrm>
    </dsp:sp>
    <dsp:sp modelId="{6E8907A0-D4F4-4608-B5B0-AF543CDBB04A}">
      <dsp:nvSpPr>
        <dsp:cNvPr id="0" name=""/>
        <dsp:cNvSpPr/>
      </dsp:nvSpPr>
      <dsp:spPr>
        <a:xfrm>
          <a:off x="4093959"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43475" y="873764"/>
        <a:ext cx="15738" cy="15738"/>
      </dsp:txXfrm>
    </dsp:sp>
    <dsp:sp modelId="{72A22E73-0F35-4EC5-8CBF-BE551023B6FF}">
      <dsp:nvSpPr>
        <dsp:cNvPr id="0" name=""/>
        <dsp:cNvSpPr/>
      </dsp:nvSpPr>
      <dsp:spPr>
        <a:xfrm>
          <a:off x="440872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420253" y="696425"/>
        <a:ext cx="763878" cy="370415"/>
      </dsp:txXfrm>
    </dsp:sp>
    <dsp:sp modelId="{B81720A6-D3AF-4ECA-AB33-8EFDCE6591EA}">
      <dsp:nvSpPr>
        <dsp:cNvPr id="0" name=""/>
        <dsp:cNvSpPr/>
      </dsp:nvSpPr>
      <dsp:spPr>
        <a:xfrm>
          <a:off x="519565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345172" y="873764"/>
        <a:ext cx="15738" cy="15738"/>
      </dsp:txXfrm>
    </dsp:sp>
    <dsp:sp modelId="{B2EF3718-D4F7-449C-ACE2-1DAB0C85B630}">
      <dsp:nvSpPr>
        <dsp:cNvPr id="0" name=""/>
        <dsp:cNvSpPr/>
      </dsp:nvSpPr>
      <dsp:spPr>
        <a:xfrm>
          <a:off x="551042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521951" y="696425"/>
        <a:ext cx="763878" cy="370415"/>
      </dsp:txXfrm>
    </dsp:sp>
    <dsp:sp modelId="{4A9C1551-4541-45B8-8F6E-AC194C3B0DB3}">
      <dsp:nvSpPr>
        <dsp:cNvPr id="0" name=""/>
        <dsp:cNvSpPr/>
      </dsp:nvSpPr>
      <dsp:spPr>
        <a:xfrm>
          <a:off x="629735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446870" y="873764"/>
        <a:ext cx="15738" cy="15738"/>
      </dsp:txXfrm>
    </dsp:sp>
    <dsp:sp modelId="{CE1F502E-27FD-413D-B5C3-EA6531C46101}">
      <dsp:nvSpPr>
        <dsp:cNvPr id="0" name=""/>
        <dsp:cNvSpPr/>
      </dsp:nvSpPr>
      <dsp:spPr>
        <a:xfrm>
          <a:off x="661212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623648" y="696425"/>
        <a:ext cx="763878" cy="370415"/>
      </dsp:txXfrm>
    </dsp:sp>
    <dsp:sp modelId="{4681F67E-CE04-4CF2-AD50-F97BC1908B96}">
      <dsp:nvSpPr>
        <dsp:cNvPr id="0" name=""/>
        <dsp:cNvSpPr/>
      </dsp:nvSpPr>
      <dsp:spPr>
        <a:xfrm>
          <a:off x="739905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548567" y="873764"/>
        <a:ext cx="15738" cy="15738"/>
      </dsp:txXfrm>
    </dsp:sp>
    <dsp:sp modelId="{FE675659-C92D-42F2-BFD9-6714C3368C41}">
      <dsp:nvSpPr>
        <dsp:cNvPr id="0" name=""/>
        <dsp:cNvSpPr/>
      </dsp:nvSpPr>
      <dsp:spPr>
        <a:xfrm>
          <a:off x="771382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725346" y="696425"/>
        <a:ext cx="763878" cy="3704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641"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5001" y="587548"/>
        <a:ext cx="753014" cy="365147"/>
      </dsp:txXfrm>
    </dsp:sp>
    <dsp:sp modelId="{63855D82-FA35-4F85-A469-7609B5B21597}">
      <dsp:nvSpPr>
        <dsp:cNvPr id="0" name=""/>
        <dsp:cNvSpPr/>
      </dsp:nvSpPr>
      <dsp:spPr>
        <a:xfrm>
          <a:off x="779375" y="750324"/>
          <a:ext cx="310293" cy="39594"/>
        </a:xfrm>
        <a:custGeom>
          <a:avLst/>
          <a:gdLst/>
          <a:ahLst/>
          <a:cxnLst/>
          <a:rect l="0" t="0" r="0" b="0"/>
          <a:pathLst>
            <a:path>
              <a:moveTo>
                <a:pt x="0" y="19797"/>
              </a:moveTo>
              <a:lnTo>
                <a:pt x="310293" y="1979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26764" y="762364"/>
        <a:ext cx="15514" cy="15514"/>
      </dsp:txXfrm>
    </dsp:sp>
    <dsp:sp modelId="{7359A7B1-7410-4412-B5DE-1A5A1F36C05D}">
      <dsp:nvSpPr>
        <dsp:cNvPr id="0" name=""/>
        <dsp:cNvSpPr/>
      </dsp:nvSpPr>
      <dsp:spPr>
        <a:xfrm>
          <a:off x="1089668"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01028" y="587548"/>
        <a:ext cx="753014" cy="365147"/>
      </dsp:txXfrm>
    </dsp:sp>
    <dsp:sp modelId="{6A8FAE70-6818-4A2D-8E1B-52CE667DF7BF}">
      <dsp:nvSpPr>
        <dsp:cNvPr id="0" name=""/>
        <dsp:cNvSpPr/>
      </dsp:nvSpPr>
      <dsp:spPr>
        <a:xfrm rot="19457599">
          <a:off x="1829485" y="638812"/>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649056"/>
        <a:ext cx="19106" cy="19106"/>
      </dsp:txXfrm>
    </dsp:sp>
    <dsp:sp modelId="{F6BEF1D8-D73D-47A5-A96E-EEED23711EAF}">
      <dsp:nvSpPr>
        <dsp:cNvPr id="0" name=""/>
        <dsp:cNvSpPr/>
      </dsp:nvSpPr>
      <dsp:spPr>
        <a:xfrm>
          <a:off x="2175696" y="353164"/>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364524"/>
        <a:ext cx="753014" cy="365147"/>
      </dsp:txXfrm>
    </dsp:sp>
    <dsp:sp modelId="{723D28D0-C862-4568-AAA3-B4768D3977AE}">
      <dsp:nvSpPr>
        <dsp:cNvPr id="0" name=""/>
        <dsp:cNvSpPr/>
      </dsp:nvSpPr>
      <dsp:spPr>
        <a:xfrm rot="2142401">
          <a:off x="1829485" y="861836"/>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872080"/>
        <a:ext cx="19106" cy="19106"/>
      </dsp:txXfrm>
    </dsp:sp>
    <dsp:sp modelId="{8FCEFD40-F848-4C0B-9AB9-DAEF859F9776}">
      <dsp:nvSpPr>
        <dsp:cNvPr id="0" name=""/>
        <dsp:cNvSpPr/>
      </dsp:nvSpPr>
      <dsp:spPr>
        <a:xfrm>
          <a:off x="2175696" y="799211"/>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810571"/>
        <a:ext cx="753014" cy="365147"/>
      </dsp:txXfrm>
    </dsp:sp>
    <dsp:sp modelId="{1EE62767-F907-4A96-AD9F-AB824463C7B0}">
      <dsp:nvSpPr>
        <dsp:cNvPr id="0" name=""/>
        <dsp:cNvSpPr/>
      </dsp:nvSpPr>
      <dsp:spPr>
        <a:xfrm rot="18770822">
          <a:off x="2878435" y="806080"/>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814470"/>
        <a:ext cx="22814" cy="22814"/>
      </dsp:txXfrm>
    </dsp:sp>
    <dsp:sp modelId="{307762D2-CC6D-4FDD-93BF-4603D918FFC5}">
      <dsp:nvSpPr>
        <dsp:cNvPr id="0" name=""/>
        <dsp:cNvSpPr/>
      </dsp:nvSpPr>
      <dsp:spPr>
        <a:xfrm>
          <a:off x="3261724"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476036"/>
        <a:ext cx="753014" cy="365147"/>
      </dsp:txXfrm>
    </dsp:sp>
    <dsp:sp modelId="{6E8907A0-D4F4-4608-B5B0-AF543CDBB04A}">
      <dsp:nvSpPr>
        <dsp:cNvPr id="0" name=""/>
        <dsp:cNvSpPr/>
      </dsp:nvSpPr>
      <dsp:spPr>
        <a:xfrm>
          <a:off x="4037458" y="638812"/>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650852"/>
        <a:ext cx="15514" cy="15514"/>
      </dsp:txXfrm>
    </dsp:sp>
    <dsp:sp modelId="{72A22E73-0F35-4EC5-8CBF-BE551023B6FF}">
      <dsp:nvSpPr>
        <dsp:cNvPr id="0" name=""/>
        <dsp:cNvSpPr/>
      </dsp:nvSpPr>
      <dsp:spPr>
        <a:xfrm>
          <a:off x="4347752"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476036"/>
        <a:ext cx="753014" cy="365147"/>
      </dsp:txXfrm>
    </dsp:sp>
    <dsp:sp modelId="{897FDD23-4B2D-4203-AFB0-1F6D868A14A1}">
      <dsp:nvSpPr>
        <dsp:cNvPr id="0" name=""/>
        <dsp:cNvSpPr/>
      </dsp:nvSpPr>
      <dsp:spPr>
        <a:xfrm rot="19457599">
          <a:off x="5087569" y="527300"/>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537544"/>
        <a:ext cx="19106" cy="19106"/>
      </dsp:txXfrm>
    </dsp:sp>
    <dsp:sp modelId="{9F085735-DA08-40D2-8167-E37F275F8DD2}">
      <dsp:nvSpPr>
        <dsp:cNvPr id="0" name=""/>
        <dsp:cNvSpPr/>
      </dsp:nvSpPr>
      <dsp:spPr>
        <a:xfrm>
          <a:off x="5433780"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253012"/>
        <a:ext cx="753014" cy="365147"/>
      </dsp:txXfrm>
    </dsp:sp>
    <dsp:sp modelId="{3BF2BF42-CFD9-412F-A22D-531DEA768628}">
      <dsp:nvSpPr>
        <dsp:cNvPr id="0" name=""/>
        <dsp:cNvSpPr/>
      </dsp:nvSpPr>
      <dsp:spPr>
        <a:xfrm>
          <a:off x="6209514" y="415788"/>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427829"/>
        <a:ext cx="15514" cy="15514"/>
      </dsp:txXfrm>
    </dsp:sp>
    <dsp:sp modelId="{C8EB3A0B-0342-4033-B7A8-F778C4583F4A}">
      <dsp:nvSpPr>
        <dsp:cNvPr id="0" name=""/>
        <dsp:cNvSpPr/>
      </dsp:nvSpPr>
      <dsp:spPr>
        <a:xfrm>
          <a:off x="6519807"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253012"/>
        <a:ext cx="753014" cy="365147"/>
      </dsp:txXfrm>
    </dsp:sp>
    <dsp:sp modelId="{B81720A6-D3AF-4ECA-AB33-8EFDCE6591EA}">
      <dsp:nvSpPr>
        <dsp:cNvPr id="0" name=""/>
        <dsp:cNvSpPr/>
      </dsp:nvSpPr>
      <dsp:spPr>
        <a:xfrm rot="2142401">
          <a:off x="5087569" y="750324"/>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760568"/>
        <a:ext cx="19106" cy="19106"/>
      </dsp:txXfrm>
    </dsp:sp>
    <dsp:sp modelId="{B2EF3718-D4F7-449C-ACE2-1DAB0C85B630}">
      <dsp:nvSpPr>
        <dsp:cNvPr id="0" name=""/>
        <dsp:cNvSpPr/>
      </dsp:nvSpPr>
      <dsp:spPr>
        <a:xfrm>
          <a:off x="5433780"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699059"/>
        <a:ext cx="753014" cy="365147"/>
      </dsp:txXfrm>
    </dsp:sp>
    <dsp:sp modelId="{4A9C1551-4541-45B8-8F6E-AC194C3B0DB3}">
      <dsp:nvSpPr>
        <dsp:cNvPr id="0" name=""/>
        <dsp:cNvSpPr/>
      </dsp:nvSpPr>
      <dsp:spPr>
        <a:xfrm>
          <a:off x="6209514"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873876"/>
        <a:ext cx="15514" cy="15514"/>
      </dsp:txXfrm>
    </dsp:sp>
    <dsp:sp modelId="{CE1F502E-27FD-413D-B5C3-EA6531C46101}">
      <dsp:nvSpPr>
        <dsp:cNvPr id="0" name=""/>
        <dsp:cNvSpPr/>
      </dsp:nvSpPr>
      <dsp:spPr>
        <a:xfrm>
          <a:off x="6519807"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699059"/>
        <a:ext cx="753014" cy="365147"/>
      </dsp:txXfrm>
    </dsp:sp>
    <dsp:sp modelId="{4681F67E-CE04-4CF2-AD50-F97BC1908B96}">
      <dsp:nvSpPr>
        <dsp:cNvPr id="0" name=""/>
        <dsp:cNvSpPr/>
      </dsp:nvSpPr>
      <dsp:spPr>
        <a:xfrm>
          <a:off x="7295542"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442931" y="873876"/>
        <a:ext cx="15514" cy="15514"/>
      </dsp:txXfrm>
    </dsp:sp>
    <dsp:sp modelId="{FE675659-C92D-42F2-BFD9-6714C3368C41}">
      <dsp:nvSpPr>
        <dsp:cNvPr id="0" name=""/>
        <dsp:cNvSpPr/>
      </dsp:nvSpPr>
      <dsp:spPr>
        <a:xfrm>
          <a:off x="7605835"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617195" y="699059"/>
        <a:ext cx="753014" cy="365147"/>
      </dsp:txXfrm>
    </dsp:sp>
    <dsp:sp modelId="{9B5620D3-6E29-4EA5-B1E1-3FE36A36A3D3}">
      <dsp:nvSpPr>
        <dsp:cNvPr id="0" name=""/>
        <dsp:cNvSpPr/>
      </dsp:nvSpPr>
      <dsp:spPr>
        <a:xfrm rot="2829178">
          <a:off x="2878435" y="1140615"/>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1149005"/>
        <a:ext cx="22814" cy="22814"/>
      </dsp:txXfrm>
    </dsp:sp>
    <dsp:sp modelId="{DF8B4245-A7BA-46A4-A235-C068462D319A}">
      <dsp:nvSpPr>
        <dsp:cNvPr id="0" name=""/>
        <dsp:cNvSpPr/>
      </dsp:nvSpPr>
      <dsp:spPr>
        <a:xfrm>
          <a:off x="3261724"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1145107"/>
        <a:ext cx="753014" cy="365147"/>
      </dsp:txXfrm>
    </dsp:sp>
    <dsp:sp modelId="{5313BF4B-E9C5-4CF0-B960-832D31B04B0E}">
      <dsp:nvSpPr>
        <dsp:cNvPr id="0" name=""/>
        <dsp:cNvSpPr/>
      </dsp:nvSpPr>
      <dsp:spPr>
        <a:xfrm>
          <a:off x="4037458"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1319923"/>
        <a:ext cx="15514" cy="15514"/>
      </dsp:txXfrm>
    </dsp:sp>
    <dsp:sp modelId="{9B3C3CBE-FADE-44D4-8CF2-293BBC533250}">
      <dsp:nvSpPr>
        <dsp:cNvPr id="0" name=""/>
        <dsp:cNvSpPr/>
      </dsp:nvSpPr>
      <dsp:spPr>
        <a:xfrm>
          <a:off x="4347752"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1145107"/>
        <a:ext cx="753014" cy="365147"/>
      </dsp:txXfrm>
    </dsp:sp>
    <dsp:sp modelId="{B6E99AC9-0D0A-4424-91A9-AA688FB20609}">
      <dsp:nvSpPr>
        <dsp:cNvPr id="0" name=""/>
        <dsp:cNvSpPr/>
      </dsp:nvSpPr>
      <dsp:spPr>
        <a:xfrm>
          <a:off x="5123486"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70875" y="1319923"/>
        <a:ext cx="15514" cy="15514"/>
      </dsp:txXfrm>
    </dsp:sp>
    <dsp:sp modelId="{ECF220F6-77E9-406E-9964-BAB6203F3138}">
      <dsp:nvSpPr>
        <dsp:cNvPr id="0" name=""/>
        <dsp:cNvSpPr/>
      </dsp:nvSpPr>
      <dsp:spPr>
        <a:xfrm>
          <a:off x="5433780"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1145107"/>
        <a:ext cx="753014" cy="3651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381"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513" y="627599"/>
        <a:ext cx="737910" cy="357823"/>
      </dsp:txXfrm>
    </dsp:sp>
    <dsp:sp modelId="{63855D82-FA35-4F85-A469-7609B5B21597}">
      <dsp:nvSpPr>
        <dsp:cNvPr id="0" name=""/>
        <dsp:cNvSpPr/>
      </dsp:nvSpPr>
      <dsp:spPr>
        <a:xfrm>
          <a:off x="761555" y="787834"/>
          <a:ext cx="304069" cy="37353"/>
        </a:xfrm>
        <a:custGeom>
          <a:avLst/>
          <a:gdLst/>
          <a:ahLst/>
          <a:cxnLst/>
          <a:rect l="0" t="0" r="0" b="0"/>
          <a:pathLst>
            <a:path>
              <a:moveTo>
                <a:pt x="0" y="18676"/>
              </a:moveTo>
              <a:lnTo>
                <a:pt x="304069" y="1867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05988" y="798909"/>
        <a:ext cx="15203" cy="15203"/>
      </dsp:txXfrm>
    </dsp:sp>
    <dsp:sp modelId="{7359A7B1-7410-4412-B5DE-1A5A1F36C05D}">
      <dsp:nvSpPr>
        <dsp:cNvPr id="0" name=""/>
        <dsp:cNvSpPr/>
      </dsp:nvSpPr>
      <dsp:spPr>
        <a:xfrm>
          <a:off x="1065625"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76757" y="627599"/>
        <a:ext cx="737910" cy="357823"/>
      </dsp:txXfrm>
    </dsp:sp>
    <dsp:sp modelId="{6A8FAE70-6818-4A2D-8E1B-52CE667DF7BF}">
      <dsp:nvSpPr>
        <dsp:cNvPr id="0" name=""/>
        <dsp:cNvSpPr/>
      </dsp:nvSpPr>
      <dsp:spPr>
        <a:xfrm rot="19457599">
          <a:off x="1790602" y="67855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687874"/>
        <a:ext cx="18723" cy="18723"/>
      </dsp:txXfrm>
    </dsp:sp>
    <dsp:sp modelId="{F6BEF1D8-D73D-47A5-A96E-EEED23711EAF}">
      <dsp:nvSpPr>
        <dsp:cNvPr id="0" name=""/>
        <dsp:cNvSpPr/>
      </dsp:nvSpPr>
      <dsp:spPr>
        <a:xfrm>
          <a:off x="2129869" y="3979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409049"/>
        <a:ext cx="737910" cy="357823"/>
      </dsp:txXfrm>
    </dsp:sp>
    <dsp:sp modelId="{723D28D0-C862-4568-AAA3-B4768D3977AE}">
      <dsp:nvSpPr>
        <dsp:cNvPr id="0" name=""/>
        <dsp:cNvSpPr/>
      </dsp:nvSpPr>
      <dsp:spPr>
        <a:xfrm rot="2142401">
          <a:off x="1790602" y="89710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906424"/>
        <a:ext cx="18723" cy="18723"/>
      </dsp:txXfrm>
    </dsp:sp>
    <dsp:sp modelId="{8FCEFD40-F848-4C0B-9AB9-DAEF859F9776}">
      <dsp:nvSpPr>
        <dsp:cNvPr id="0" name=""/>
        <dsp:cNvSpPr/>
      </dsp:nvSpPr>
      <dsp:spPr>
        <a:xfrm>
          <a:off x="2129869" y="8350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846149"/>
        <a:ext cx="737910" cy="357823"/>
      </dsp:txXfrm>
    </dsp:sp>
    <dsp:sp modelId="{1EE62767-F907-4A96-AD9F-AB824463C7B0}">
      <dsp:nvSpPr>
        <dsp:cNvPr id="0" name=""/>
        <dsp:cNvSpPr/>
      </dsp:nvSpPr>
      <dsp:spPr>
        <a:xfrm rot="18770822">
          <a:off x="2818512" y="842472"/>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849970"/>
        <a:ext cx="22356" cy="22356"/>
      </dsp:txXfrm>
    </dsp:sp>
    <dsp:sp modelId="{307762D2-CC6D-4FDD-93BF-4603D918FFC5}">
      <dsp:nvSpPr>
        <dsp:cNvPr id="0" name=""/>
        <dsp:cNvSpPr/>
      </dsp:nvSpPr>
      <dsp:spPr>
        <a:xfrm>
          <a:off x="3194113"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518324"/>
        <a:ext cx="737910" cy="357823"/>
      </dsp:txXfrm>
    </dsp:sp>
    <dsp:sp modelId="{6E8907A0-D4F4-4608-B5B0-AF543CDBB04A}">
      <dsp:nvSpPr>
        <dsp:cNvPr id="0" name=""/>
        <dsp:cNvSpPr/>
      </dsp:nvSpPr>
      <dsp:spPr>
        <a:xfrm>
          <a:off x="3954287" y="67855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689634"/>
        <a:ext cx="15203" cy="15203"/>
      </dsp:txXfrm>
    </dsp:sp>
    <dsp:sp modelId="{72A22E73-0F35-4EC5-8CBF-BE551023B6FF}">
      <dsp:nvSpPr>
        <dsp:cNvPr id="0" name=""/>
        <dsp:cNvSpPr/>
      </dsp:nvSpPr>
      <dsp:spPr>
        <a:xfrm>
          <a:off x="4258357"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518324"/>
        <a:ext cx="737910" cy="357823"/>
      </dsp:txXfrm>
    </dsp:sp>
    <dsp:sp modelId="{897FDD23-4B2D-4203-AFB0-1F6D868A14A1}">
      <dsp:nvSpPr>
        <dsp:cNvPr id="0" name=""/>
        <dsp:cNvSpPr/>
      </dsp:nvSpPr>
      <dsp:spPr>
        <a:xfrm rot="19457599">
          <a:off x="4983335" y="56928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578599"/>
        <a:ext cx="18723" cy="18723"/>
      </dsp:txXfrm>
    </dsp:sp>
    <dsp:sp modelId="{9F085735-DA08-40D2-8167-E37F275F8DD2}">
      <dsp:nvSpPr>
        <dsp:cNvPr id="0" name=""/>
        <dsp:cNvSpPr/>
      </dsp:nvSpPr>
      <dsp:spPr>
        <a:xfrm>
          <a:off x="5322601"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299774"/>
        <a:ext cx="737910" cy="357823"/>
      </dsp:txXfrm>
    </dsp:sp>
    <dsp:sp modelId="{54C15C13-AFA9-4B74-8EC4-5D99AF85CFB9}">
      <dsp:nvSpPr>
        <dsp:cNvPr id="0" name=""/>
        <dsp:cNvSpPr/>
      </dsp:nvSpPr>
      <dsp:spPr>
        <a:xfrm>
          <a:off x="6082775" y="4600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471084"/>
        <a:ext cx="15203" cy="15203"/>
      </dsp:txXfrm>
    </dsp:sp>
    <dsp:sp modelId="{797FC368-7B76-40C3-A58D-2677D012454A}">
      <dsp:nvSpPr>
        <dsp:cNvPr id="0" name=""/>
        <dsp:cNvSpPr/>
      </dsp:nvSpPr>
      <dsp:spPr>
        <a:xfrm>
          <a:off x="6386845"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299774"/>
        <a:ext cx="737910" cy="357823"/>
      </dsp:txXfrm>
    </dsp:sp>
    <dsp:sp modelId="{B81720A6-D3AF-4ECA-AB33-8EFDCE6591EA}">
      <dsp:nvSpPr>
        <dsp:cNvPr id="0" name=""/>
        <dsp:cNvSpPr/>
      </dsp:nvSpPr>
      <dsp:spPr>
        <a:xfrm rot="2142401">
          <a:off x="4983335" y="78783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797149"/>
        <a:ext cx="18723" cy="18723"/>
      </dsp:txXfrm>
    </dsp:sp>
    <dsp:sp modelId="{B2EF3718-D4F7-449C-ACE2-1DAB0C85B630}">
      <dsp:nvSpPr>
        <dsp:cNvPr id="0" name=""/>
        <dsp:cNvSpPr/>
      </dsp:nvSpPr>
      <dsp:spPr>
        <a:xfrm>
          <a:off x="5322601"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736874"/>
        <a:ext cx="737910" cy="357823"/>
      </dsp:txXfrm>
    </dsp:sp>
    <dsp:sp modelId="{4A9C1551-4541-45B8-8F6E-AC194C3B0DB3}">
      <dsp:nvSpPr>
        <dsp:cNvPr id="0" name=""/>
        <dsp:cNvSpPr/>
      </dsp:nvSpPr>
      <dsp:spPr>
        <a:xfrm>
          <a:off x="6082775"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908184"/>
        <a:ext cx="15203" cy="15203"/>
      </dsp:txXfrm>
    </dsp:sp>
    <dsp:sp modelId="{CE1F502E-27FD-413D-B5C3-EA6531C46101}">
      <dsp:nvSpPr>
        <dsp:cNvPr id="0" name=""/>
        <dsp:cNvSpPr/>
      </dsp:nvSpPr>
      <dsp:spPr>
        <a:xfrm>
          <a:off x="6386845"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736874"/>
        <a:ext cx="737910" cy="357823"/>
      </dsp:txXfrm>
    </dsp:sp>
    <dsp:sp modelId="{4681F67E-CE04-4CF2-AD50-F97BC1908B96}">
      <dsp:nvSpPr>
        <dsp:cNvPr id="0" name=""/>
        <dsp:cNvSpPr/>
      </dsp:nvSpPr>
      <dsp:spPr>
        <a:xfrm>
          <a:off x="7147019"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91452" y="908184"/>
        <a:ext cx="15203" cy="15203"/>
      </dsp:txXfrm>
    </dsp:sp>
    <dsp:sp modelId="{FE675659-C92D-42F2-BFD9-6714C3368C41}">
      <dsp:nvSpPr>
        <dsp:cNvPr id="0" name=""/>
        <dsp:cNvSpPr/>
      </dsp:nvSpPr>
      <dsp:spPr>
        <a:xfrm>
          <a:off x="7451089"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62221" y="736874"/>
        <a:ext cx="737910" cy="357823"/>
      </dsp:txXfrm>
    </dsp:sp>
    <dsp:sp modelId="{9B5620D3-6E29-4EA5-B1E1-3FE36A36A3D3}">
      <dsp:nvSpPr>
        <dsp:cNvPr id="0" name=""/>
        <dsp:cNvSpPr/>
      </dsp:nvSpPr>
      <dsp:spPr>
        <a:xfrm rot="2829178">
          <a:off x="2818512" y="1170297"/>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1177795"/>
        <a:ext cx="22356" cy="22356"/>
      </dsp:txXfrm>
    </dsp:sp>
    <dsp:sp modelId="{DF8B4245-A7BA-46A4-A235-C068462D319A}">
      <dsp:nvSpPr>
        <dsp:cNvPr id="0" name=""/>
        <dsp:cNvSpPr/>
      </dsp:nvSpPr>
      <dsp:spPr>
        <a:xfrm>
          <a:off x="3194113"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1173975"/>
        <a:ext cx="737910" cy="357823"/>
      </dsp:txXfrm>
    </dsp:sp>
    <dsp:sp modelId="{5313BF4B-E9C5-4CF0-B960-832D31B04B0E}">
      <dsp:nvSpPr>
        <dsp:cNvPr id="0" name=""/>
        <dsp:cNvSpPr/>
      </dsp:nvSpPr>
      <dsp:spPr>
        <a:xfrm>
          <a:off x="3954287"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1345285"/>
        <a:ext cx="15203" cy="15203"/>
      </dsp:txXfrm>
    </dsp:sp>
    <dsp:sp modelId="{9B3C3CBE-FADE-44D4-8CF2-293BBC533250}">
      <dsp:nvSpPr>
        <dsp:cNvPr id="0" name=""/>
        <dsp:cNvSpPr/>
      </dsp:nvSpPr>
      <dsp:spPr>
        <a:xfrm>
          <a:off x="4258357"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1173975"/>
        <a:ext cx="737910" cy="357823"/>
      </dsp:txXfrm>
    </dsp:sp>
    <dsp:sp modelId="{B6E99AC9-0D0A-4424-91A9-AA688FB20609}">
      <dsp:nvSpPr>
        <dsp:cNvPr id="0" name=""/>
        <dsp:cNvSpPr/>
      </dsp:nvSpPr>
      <dsp:spPr>
        <a:xfrm>
          <a:off x="5018531"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2964" y="1345285"/>
        <a:ext cx="15203" cy="15203"/>
      </dsp:txXfrm>
    </dsp:sp>
    <dsp:sp modelId="{ECF220F6-77E9-406E-9964-BAB6203F3138}">
      <dsp:nvSpPr>
        <dsp:cNvPr id="0" name=""/>
        <dsp:cNvSpPr/>
      </dsp:nvSpPr>
      <dsp:spPr>
        <a:xfrm>
          <a:off x="5322601"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1173975"/>
        <a:ext cx="737910" cy="3578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09"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067" y="640491"/>
        <a:ext cx="732964" cy="355424"/>
      </dsp:txXfrm>
    </dsp:sp>
    <dsp:sp modelId="{63855D82-FA35-4F85-A469-7609B5B21597}">
      <dsp:nvSpPr>
        <dsp:cNvPr id="0" name=""/>
        <dsp:cNvSpPr/>
      </dsp:nvSpPr>
      <dsp:spPr>
        <a:xfrm>
          <a:off x="75609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99555" y="810652"/>
        <a:ext cx="15101" cy="15101"/>
      </dsp:txXfrm>
    </dsp:sp>
    <dsp:sp modelId="{7359A7B1-7410-4412-B5DE-1A5A1F36C05D}">
      <dsp:nvSpPr>
        <dsp:cNvPr id="0" name=""/>
        <dsp:cNvSpPr/>
      </dsp:nvSpPr>
      <dsp:spPr>
        <a:xfrm>
          <a:off x="105812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69180" y="640491"/>
        <a:ext cx="732964" cy="355424"/>
      </dsp:txXfrm>
    </dsp:sp>
    <dsp:sp modelId="{723D28D0-C862-4568-AAA3-B4768D3977AE}">
      <dsp:nvSpPr>
        <dsp:cNvPr id="0" name=""/>
        <dsp:cNvSpPr/>
      </dsp:nvSpPr>
      <dsp:spPr>
        <a:xfrm>
          <a:off x="181320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56668" y="810652"/>
        <a:ext cx="15101" cy="15101"/>
      </dsp:txXfrm>
    </dsp:sp>
    <dsp:sp modelId="{8FCEFD40-F848-4C0B-9AB9-DAEF859F9776}">
      <dsp:nvSpPr>
        <dsp:cNvPr id="0" name=""/>
        <dsp:cNvSpPr/>
      </dsp:nvSpPr>
      <dsp:spPr>
        <a:xfrm>
          <a:off x="211523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26293" y="640491"/>
        <a:ext cx="732964" cy="355424"/>
      </dsp:txXfrm>
    </dsp:sp>
    <dsp:sp modelId="{1EE62767-F907-4A96-AD9F-AB824463C7B0}">
      <dsp:nvSpPr>
        <dsp:cNvPr id="0" name=""/>
        <dsp:cNvSpPr/>
      </dsp:nvSpPr>
      <dsp:spPr>
        <a:xfrm>
          <a:off x="287031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13780" y="810652"/>
        <a:ext cx="15101" cy="15101"/>
      </dsp:txXfrm>
    </dsp:sp>
    <dsp:sp modelId="{307762D2-CC6D-4FDD-93BF-4603D918FFC5}">
      <dsp:nvSpPr>
        <dsp:cNvPr id="0" name=""/>
        <dsp:cNvSpPr/>
      </dsp:nvSpPr>
      <dsp:spPr>
        <a:xfrm>
          <a:off x="317234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183405" y="640491"/>
        <a:ext cx="732964" cy="355424"/>
      </dsp:txXfrm>
    </dsp:sp>
    <dsp:sp modelId="{6E8907A0-D4F4-4608-B5B0-AF543CDBB04A}">
      <dsp:nvSpPr>
        <dsp:cNvPr id="0" name=""/>
        <dsp:cNvSpPr/>
      </dsp:nvSpPr>
      <dsp:spPr>
        <a:xfrm>
          <a:off x="3927427"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70893" y="810652"/>
        <a:ext cx="15101" cy="15101"/>
      </dsp:txXfrm>
    </dsp:sp>
    <dsp:sp modelId="{72A22E73-0F35-4EC5-8CBF-BE551023B6FF}">
      <dsp:nvSpPr>
        <dsp:cNvPr id="0" name=""/>
        <dsp:cNvSpPr/>
      </dsp:nvSpPr>
      <dsp:spPr>
        <a:xfrm>
          <a:off x="4229460"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40518" y="640491"/>
        <a:ext cx="732964" cy="355424"/>
      </dsp:txXfrm>
    </dsp:sp>
    <dsp:sp modelId="{B81720A6-D3AF-4ECA-AB33-8EFDCE6591EA}">
      <dsp:nvSpPr>
        <dsp:cNvPr id="0" name=""/>
        <dsp:cNvSpPr/>
      </dsp:nvSpPr>
      <dsp:spPr>
        <a:xfrm>
          <a:off x="498454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28005" y="810652"/>
        <a:ext cx="15101" cy="15101"/>
      </dsp:txXfrm>
    </dsp:sp>
    <dsp:sp modelId="{B2EF3718-D4F7-449C-ACE2-1DAB0C85B630}">
      <dsp:nvSpPr>
        <dsp:cNvPr id="0" name=""/>
        <dsp:cNvSpPr/>
      </dsp:nvSpPr>
      <dsp:spPr>
        <a:xfrm>
          <a:off x="528657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297630" y="640491"/>
        <a:ext cx="732964" cy="355424"/>
      </dsp:txXfrm>
    </dsp:sp>
    <dsp:sp modelId="{4A9C1551-4541-45B8-8F6E-AC194C3B0DB3}">
      <dsp:nvSpPr>
        <dsp:cNvPr id="0" name=""/>
        <dsp:cNvSpPr/>
      </dsp:nvSpPr>
      <dsp:spPr>
        <a:xfrm>
          <a:off x="604165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185118" y="810652"/>
        <a:ext cx="15101" cy="15101"/>
      </dsp:txXfrm>
    </dsp:sp>
    <dsp:sp modelId="{CE1F502E-27FD-413D-B5C3-EA6531C46101}">
      <dsp:nvSpPr>
        <dsp:cNvPr id="0" name=""/>
        <dsp:cNvSpPr/>
      </dsp:nvSpPr>
      <dsp:spPr>
        <a:xfrm>
          <a:off x="634368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54743" y="640491"/>
        <a:ext cx="732964" cy="355424"/>
      </dsp:txXfrm>
    </dsp:sp>
    <dsp:sp modelId="{4681F67E-CE04-4CF2-AD50-F97BC1908B96}">
      <dsp:nvSpPr>
        <dsp:cNvPr id="0" name=""/>
        <dsp:cNvSpPr/>
      </dsp:nvSpPr>
      <dsp:spPr>
        <a:xfrm>
          <a:off x="709876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230" y="810652"/>
        <a:ext cx="15101" cy="15101"/>
      </dsp:txXfrm>
    </dsp:sp>
    <dsp:sp modelId="{FE675659-C92D-42F2-BFD9-6714C3368C41}">
      <dsp:nvSpPr>
        <dsp:cNvPr id="0" name=""/>
        <dsp:cNvSpPr/>
      </dsp:nvSpPr>
      <dsp:spPr>
        <a:xfrm>
          <a:off x="740079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11855" y="640491"/>
        <a:ext cx="732964" cy="3554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64BD9-FEE6-47B3-AA6C-125D3C2E88A2}">
      <dsp:nvSpPr>
        <dsp:cNvPr id="0" name=""/>
        <dsp:cNvSpPr/>
      </dsp:nvSpPr>
      <dsp:spPr>
        <a:xfrm>
          <a:off x="2880449" y="313628"/>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ATrzHaicmhRj15C3Vv6e6gLfLqhSD2PtTr</a:t>
          </a:r>
        </a:p>
      </dsp:txBody>
      <dsp:txXfrm>
        <a:off x="2880449" y="313628"/>
        <a:ext cx="1595006" cy="1595006"/>
      </dsp:txXfrm>
    </dsp:sp>
    <dsp:sp modelId="{27DE83EA-C799-4425-9565-FF4D8B435B11}">
      <dsp:nvSpPr>
        <dsp:cNvPr id="0" name=""/>
        <dsp:cNvSpPr/>
      </dsp:nvSpPr>
      <dsp:spPr>
        <a:xfrm>
          <a:off x="450803" y="-241"/>
          <a:ext cx="3771602" cy="3771602"/>
        </a:xfrm>
        <a:prstGeom prst="circularArrow">
          <a:avLst>
            <a:gd name="adj1" fmla="val 8247"/>
            <a:gd name="adj2" fmla="val 575952"/>
            <a:gd name="adj3" fmla="val 2964608"/>
            <a:gd name="adj4" fmla="val 51218"/>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9CFE66-1146-44F5-9471-7C967F330C80}">
      <dsp:nvSpPr>
        <dsp:cNvPr id="0" name=""/>
        <dsp:cNvSpPr/>
      </dsp:nvSpPr>
      <dsp:spPr>
        <a:xfrm>
          <a:off x="1539101" y="2636912"/>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AK2nJJpJr6o664CWJKi1QRXjqeic2zRp8y</a:t>
          </a:r>
        </a:p>
      </dsp:txBody>
      <dsp:txXfrm>
        <a:off x="1539101" y="2636912"/>
        <a:ext cx="1595006" cy="1595006"/>
      </dsp:txXfrm>
    </dsp:sp>
    <dsp:sp modelId="{4210453A-0FE8-4E95-A407-DCE368E53FCF}">
      <dsp:nvSpPr>
        <dsp:cNvPr id="0" name=""/>
        <dsp:cNvSpPr/>
      </dsp:nvSpPr>
      <dsp:spPr>
        <a:xfrm>
          <a:off x="450803" y="-241"/>
          <a:ext cx="3771602" cy="3771602"/>
        </a:xfrm>
        <a:prstGeom prst="circularArrow">
          <a:avLst>
            <a:gd name="adj1" fmla="val 8247"/>
            <a:gd name="adj2" fmla="val 575952"/>
            <a:gd name="adj3" fmla="val 10172829"/>
            <a:gd name="adj4" fmla="val 7259439"/>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217226-A71A-479E-8BC9-C7A892595A3C}">
      <dsp:nvSpPr>
        <dsp:cNvPr id="0" name=""/>
        <dsp:cNvSpPr/>
      </dsp:nvSpPr>
      <dsp:spPr>
        <a:xfrm>
          <a:off x="197752" y="313628"/>
          <a:ext cx="1595006" cy="1595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CA" sz="1600" kern="1200" dirty="0"/>
            <a:t>AZ9Bmz6qmboZ4ry1z8p2KF3ftyA2ckJAy</a:t>
          </a:r>
        </a:p>
      </dsp:txBody>
      <dsp:txXfrm>
        <a:off x="197752" y="313628"/>
        <a:ext cx="1595006" cy="1595006"/>
      </dsp:txXfrm>
    </dsp:sp>
    <dsp:sp modelId="{49577553-C83C-4296-9048-5346BC365FB3}">
      <dsp:nvSpPr>
        <dsp:cNvPr id="0" name=""/>
        <dsp:cNvSpPr/>
      </dsp:nvSpPr>
      <dsp:spPr>
        <a:xfrm>
          <a:off x="450803" y="-241"/>
          <a:ext cx="3771602" cy="3771602"/>
        </a:xfrm>
        <a:prstGeom prst="circularArrow">
          <a:avLst>
            <a:gd name="adj1" fmla="val 8247"/>
            <a:gd name="adj2" fmla="val 575952"/>
            <a:gd name="adj3" fmla="val 16857424"/>
            <a:gd name="adj4" fmla="val 14966623"/>
            <a:gd name="adj5" fmla="val 9621"/>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9E4F0BF-27C7-4A22-9920-C8AC49751B36}"/>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CA" dirty="0"/>
          </a:p>
        </p:txBody>
      </p:sp>
      <p:sp>
        <p:nvSpPr>
          <p:cNvPr id="3" name="Date Placeholder 2">
            <a:extLst>
              <a:ext uri="{FF2B5EF4-FFF2-40B4-BE49-F238E27FC236}">
                <a16:creationId xmlns:a16="http://schemas.microsoft.com/office/drawing/2014/main" id="{59BE4D47-F38C-42CD-B5F1-8D61974E2AFF}"/>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D19C049C-AD74-4BD7-BD07-6672DC6C2EEA}" type="datetimeFigureOut">
              <a:rPr lang="en-CA" smtClean="0"/>
              <a:t>2018-04-11</a:t>
            </a:fld>
            <a:endParaRPr lang="en-CA" dirty="0"/>
          </a:p>
        </p:txBody>
      </p:sp>
      <p:sp>
        <p:nvSpPr>
          <p:cNvPr id="4" name="Footer Placeholder 3">
            <a:extLst>
              <a:ext uri="{FF2B5EF4-FFF2-40B4-BE49-F238E27FC236}">
                <a16:creationId xmlns:a16="http://schemas.microsoft.com/office/drawing/2014/main" id="{7322F5C0-EBA9-4FDD-9CC7-A8A0947F4F39}"/>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CA" dirty="0"/>
          </a:p>
        </p:txBody>
      </p:sp>
      <p:sp>
        <p:nvSpPr>
          <p:cNvPr id="5" name="Slide Number Placeholder 4">
            <a:extLst>
              <a:ext uri="{FF2B5EF4-FFF2-40B4-BE49-F238E27FC236}">
                <a16:creationId xmlns:a16="http://schemas.microsoft.com/office/drawing/2014/main" id="{A4C49856-9B53-4ADF-A11C-FB522A1F4F84}"/>
              </a:ext>
            </a:extLst>
          </p:cNvPr>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A8708689-0DBF-4932-B3C3-CCF7BD6956D5}" type="slidenum">
              <a:rPr lang="en-CA" smtClean="0"/>
              <a:t>‹#›</a:t>
            </a:fld>
            <a:endParaRPr lang="en-CA" dirty="0"/>
          </a:p>
        </p:txBody>
      </p:sp>
    </p:spTree>
    <p:extLst>
      <p:ext uri="{BB962C8B-B14F-4D97-AF65-F5344CB8AC3E}">
        <p14:creationId xmlns:p14="http://schemas.microsoft.com/office/powerpoint/2010/main" val="12004839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CA" dirty="0"/>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8C96CAC6-5EE5-4DF8-BED8-337C55BC9982}" type="datetimeFigureOut">
              <a:rPr lang="en-CA" smtClean="0"/>
              <a:t>2018-04-11</a:t>
            </a:fld>
            <a:endParaRPr lang="en-CA"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CA" dirty="0"/>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CA" dirty="0"/>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93252E7-3980-480E-A649-7AA5BEB95C47}" type="slidenum">
              <a:rPr lang="en-CA" smtClean="0"/>
              <a:t>‹#›</a:t>
            </a:fld>
            <a:endParaRPr lang="en-CA" dirty="0"/>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53</a:t>
            </a:fld>
            <a:endParaRPr lang="zh-CN" altLang="en-US"/>
          </a:p>
        </p:txBody>
      </p:sp>
    </p:spTree>
    <p:extLst>
      <p:ext uri="{BB962C8B-B14F-4D97-AF65-F5344CB8AC3E}">
        <p14:creationId xmlns:p14="http://schemas.microsoft.com/office/powerpoint/2010/main" val="1646819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3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84</a:t>
            </a:fld>
            <a:endParaRPr lang="zh-CN" altLang="en-US"/>
          </a:p>
        </p:txBody>
      </p:sp>
    </p:spTree>
    <p:extLst>
      <p:ext uri="{BB962C8B-B14F-4D97-AF65-F5344CB8AC3E}">
        <p14:creationId xmlns:p14="http://schemas.microsoft.com/office/powerpoint/2010/main" val="487223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B20E1F-0A15-4BB0-BD15-FD77A2412870}" type="datetime1">
              <a:rPr lang="en-US" smtClean="0"/>
              <a:t>4/11/2018</a:t>
            </a:fld>
            <a:endParaRPr lang="en-US" dirty="0"/>
          </a:p>
        </p:txBody>
      </p:sp>
      <p:sp>
        <p:nvSpPr>
          <p:cNvPr id="5" name="Footer Placeholder 4"/>
          <p:cNvSpPr>
            <a:spLocks noGrp="1"/>
          </p:cNvSpPr>
          <p:nvPr>
            <p:ph type="ftr" sz="quarter" idx="11"/>
          </p:nvPr>
        </p:nvSpPr>
        <p:spPr>
          <a:xfrm>
            <a:off x="2822794" y="6041362"/>
            <a:ext cx="4152151" cy="365125"/>
          </a:xfrm>
        </p:spPr>
        <p:txBody>
          <a:bodyPr/>
          <a:lstStyle/>
          <a:p>
            <a:r>
              <a:rPr lang="en-US" dirty="0"/>
              <a:t>NEO C# NET Developers Center of Excellence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4E26284-5FCB-4426-8E30-8883325927D9}" type="datetime1">
              <a:rPr lang="en-US" smtClean="0"/>
              <a:t>4/11/2018</a:t>
            </a:fld>
            <a:endParaRPr lang="en-US" dirty="0"/>
          </a:p>
        </p:txBody>
      </p:sp>
      <p:sp>
        <p:nvSpPr>
          <p:cNvPr id="5" name="Footer Placeholder 4"/>
          <p:cNvSpPr>
            <a:spLocks noGrp="1"/>
          </p:cNvSpPr>
          <p:nvPr>
            <p:ph type="ftr" sz="quarter" idx="11"/>
          </p:nvPr>
        </p:nvSpPr>
        <p:spPr/>
        <p:txBody>
          <a:bodyPr/>
          <a:lstStyle/>
          <a:p>
            <a:r>
              <a:rPr lang="en-US" dirty="0"/>
              <a:t>NEO C# NET Developers Center of Excellence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A89ACF-6C43-4434-8CB5-D5B48F717286}" type="datetime1">
              <a:rPr lang="en-US" smtClean="0"/>
              <a:t>4/11/2018</a:t>
            </a:fld>
            <a:endParaRPr lang="en-US" dirty="0"/>
          </a:p>
        </p:txBody>
      </p:sp>
      <p:sp>
        <p:nvSpPr>
          <p:cNvPr id="5" name="Footer Placeholder 4"/>
          <p:cNvSpPr>
            <a:spLocks noGrp="1"/>
          </p:cNvSpPr>
          <p:nvPr>
            <p:ph type="ftr" sz="quarter" idx="11"/>
          </p:nvPr>
        </p:nvSpPr>
        <p:spPr/>
        <p:txBody>
          <a:bodyPr/>
          <a:lstStyle/>
          <a:p>
            <a:r>
              <a:rPr lang="en-US" dirty="0"/>
              <a:t>NEO C# NET Developers Center of Excellence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939672-9E23-46FE-B292-02208E2F39C6}" type="datetime1">
              <a:rPr lang="en-US" smtClean="0"/>
              <a:t>4/11/2018</a:t>
            </a:fld>
            <a:endParaRPr lang="en-US" dirty="0"/>
          </a:p>
        </p:txBody>
      </p:sp>
      <p:sp>
        <p:nvSpPr>
          <p:cNvPr id="5" name="Footer Placeholder 4"/>
          <p:cNvSpPr>
            <a:spLocks noGrp="1"/>
          </p:cNvSpPr>
          <p:nvPr>
            <p:ph type="ftr" sz="quarter" idx="11"/>
          </p:nvPr>
        </p:nvSpPr>
        <p:spPr/>
        <p:txBody>
          <a:bodyPr/>
          <a:lstStyle/>
          <a:p>
            <a:r>
              <a:rPr lang="en-US" dirty="0"/>
              <a:t>NEO C# NET Developers Center of Excellence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1B7FFF-E08B-46FF-90AE-114528A4CA06}" type="datetime1">
              <a:rPr lang="en-US" smtClean="0"/>
              <a:t>4/11/2018</a:t>
            </a:fld>
            <a:endParaRPr lang="en-US" dirty="0"/>
          </a:p>
        </p:txBody>
      </p:sp>
      <p:sp>
        <p:nvSpPr>
          <p:cNvPr id="5" name="Footer Placeholder 4"/>
          <p:cNvSpPr>
            <a:spLocks noGrp="1"/>
          </p:cNvSpPr>
          <p:nvPr>
            <p:ph type="ftr" sz="quarter" idx="11"/>
          </p:nvPr>
        </p:nvSpPr>
        <p:spPr/>
        <p:txBody>
          <a:bodyPr/>
          <a:lstStyle/>
          <a:p>
            <a:r>
              <a:rPr lang="en-US" dirty="0"/>
              <a:t>NEO C# NET Developers Center of Excellence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803E549-7A70-4DF0-8722-7B76AF18A454}" type="datetime1">
              <a:rPr lang="en-US" smtClean="0"/>
              <a:t>4/11/2018</a:t>
            </a:fld>
            <a:endParaRPr lang="en-US" dirty="0"/>
          </a:p>
        </p:txBody>
      </p:sp>
      <p:sp>
        <p:nvSpPr>
          <p:cNvPr id="5" name="Footer Placeholder 4"/>
          <p:cNvSpPr>
            <a:spLocks noGrp="1"/>
          </p:cNvSpPr>
          <p:nvPr>
            <p:ph type="ftr" sz="quarter" idx="11"/>
          </p:nvPr>
        </p:nvSpPr>
        <p:spPr/>
        <p:txBody>
          <a:bodyPr/>
          <a:lstStyle/>
          <a:p>
            <a:r>
              <a:rPr lang="en-US" dirty="0"/>
              <a:t>NEO C# NET Developers Center of Excellence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4E4F73-4CFA-43AA-85C2-E13125E22CED}" type="datetime1">
              <a:rPr lang="en-US" smtClean="0"/>
              <a:t>4/11/2018</a:t>
            </a:fld>
            <a:endParaRPr lang="en-US" dirty="0"/>
          </a:p>
        </p:txBody>
      </p:sp>
      <p:sp>
        <p:nvSpPr>
          <p:cNvPr id="5" name="Footer Placeholder 4"/>
          <p:cNvSpPr>
            <a:spLocks noGrp="1"/>
          </p:cNvSpPr>
          <p:nvPr>
            <p:ph type="ftr" sz="quarter" idx="11"/>
          </p:nvPr>
        </p:nvSpPr>
        <p:spPr/>
        <p:txBody>
          <a:bodyPr/>
          <a:lstStyle/>
          <a:p>
            <a:r>
              <a:rPr lang="en-US" dirty="0"/>
              <a:t>NEO C# NET Developers Center of Excellence</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63B8A5C-2BB7-48AC-A7D9-03376BA8563B}" type="datetime1">
              <a:rPr lang="en-US" smtClean="0"/>
              <a:t>4/11/2018</a:t>
            </a:fld>
            <a:endParaRPr lang="en-US" dirty="0"/>
          </a:p>
        </p:txBody>
      </p:sp>
      <p:sp>
        <p:nvSpPr>
          <p:cNvPr id="5" name="Footer Placeholder 4"/>
          <p:cNvSpPr>
            <a:spLocks noGrp="1"/>
          </p:cNvSpPr>
          <p:nvPr>
            <p:ph type="ftr" sz="quarter" idx="11"/>
          </p:nvPr>
        </p:nvSpPr>
        <p:spPr/>
        <p:txBody>
          <a:bodyPr/>
          <a:lstStyle/>
          <a:p>
            <a:r>
              <a:rPr lang="en-US" dirty="0"/>
              <a:t>NEO C# NET Developers Center of Excellence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6FC8F0-338D-4D8D-A227-FA2647F0F8AF}" type="datetime1">
              <a:rPr lang="en-US" smtClean="0"/>
              <a:t>4/11/2018</a:t>
            </a:fld>
            <a:endParaRPr lang="en-US" dirty="0"/>
          </a:p>
        </p:txBody>
      </p:sp>
      <p:sp>
        <p:nvSpPr>
          <p:cNvPr id="5" name="Footer Placeholder 4"/>
          <p:cNvSpPr>
            <a:spLocks noGrp="1"/>
          </p:cNvSpPr>
          <p:nvPr>
            <p:ph type="ftr" sz="quarter" idx="11"/>
          </p:nvPr>
        </p:nvSpPr>
        <p:spPr/>
        <p:txBody>
          <a:bodyPr/>
          <a:lstStyle>
            <a:lvl1pPr>
              <a:defRPr/>
            </a:lvl1pPr>
          </a:lstStyle>
          <a:p>
            <a:r>
              <a:rPr lang="en-US" dirty="0"/>
              <a:t>NEO C# NET Developers Center of Excellence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229757-E524-48DE-8431-5E28D336F244}" type="datetime1">
              <a:rPr lang="en-US" smtClean="0"/>
              <a:t>4/11/2018</a:t>
            </a:fld>
            <a:endParaRPr lang="en-US" dirty="0"/>
          </a:p>
        </p:txBody>
      </p:sp>
      <p:sp>
        <p:nvSpPr>
          <p:cNvPr id="5" name="Footer Placeholder 4"/>
          <p:cNvSpPr>
            <a:spLocks noGrp="1"/>
          </p:cNvSpPr>
          <p:nvPr>
            <p:ph type="ftr" sz="quarter" idx="11"/>
          </p:nvPr>
        </p:nvSpPr>
        <p:spPr/>
        <p:txBody>
          <a:bodyPr/>
          <a:lstStyle/>
          <a:p>
            <a:r>
              <a:rPr lang="en-US" dirty="0"/>
              <a:t>NEO C# NET Developers Center of Excellence</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7FACCD-415D-461F-A83B-FA79804F656D}" type="datetime1">
              <a:rPr lang="en-US" smtClean="0"/>
              <a:t>4/11/2018</a:t>
            </a:fld>
            <a:endParaRPr lang="en-US" dirty="0"/>
          </a:p>
        </p:txBody>
      </p:sp>
      <p:sp>
        <p:nvSpPr>
          <p:cNvPr id="6" name="Footer Placeholder 5"/>
          <p:cNvSpPr>
            <a:spLocks noGrp="1"/>
          </p:cNvSpPr>
          <p:nvPr>
            <p:ph type="ftr" sz="quarter" idx="11"/>
          </p:nvPr>
        </p:nvSpPr>
        <p:spPr/>
        <p:txBody>
          <a:bodyPr/>
          <a:lstStyle/>
          <a:p>
            <a:r>
              <a:rPr lang="en-US" dirty="0"/>
              <a:t>NEO C# NET Developers Center of Excellence</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3DFB48-D3D9-4779-B20A-1E904A125FD3}" type="datetime1">
              <a:rPr lang="en-US" smtClean="0"/>
              <a:t>4/11/2018</a:t>
            </a:fld>
            <a:endParaRPr lang="en-US" dirty="0"/>
          </a:p>
        </p:txBody>
      </p:sp>
      <p:sp>
        <p:nvSpPr>
          <p:cNvPr id="8" name="Footer Placeholder 7"/>
          <p:cNvSpPr>
            <a:spLocks noGrp="1"/>
          </p:cNvSpPr>
          <p:nvPr>
            <p:ph type="ftr" sz="quarter" idx="11"/>
          </p:nvPr>
        </p:nvSpPr>
        <p:spPr/>
        <p:txBody>
          <a:bodyPr/>
          <a:lstStyle/>
          <a:p>
            <a:r>
              <a:rPr lang="en-US" dirty="0"/>
              <a:t>NEO C# NET Developers Center of Excellence</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AB30DC-B16B-4253-B4A3-00AC9B41F11F}" type="datetime1">
              <a:rPr lang="en-US" smtClean="0"/>
              <a:t>4/11/2018</a:t>
            </a:fld>
            <a:endParaRPr lang="en-US" dirty="0"/>
          </a:p>
        </p:txBody>
      </p:sp>
      <p:sp>
        <p:nvSpPr>
          <p:cNvPr id="4" name="Footer Placeholder 3"/>
          <p:cNvSpPr>
            <a:spLocks noGrp="1"/>
          </p:cNvSpPr>
          <p:nvPr>
            <p:ph type="ftr" sz="quarter" idx="11"/>
          </p:nvPr>
        </p:nvSpPr>
        <p:spPr/>
        <p:txBody>
          <a:bodyPr/>
          <a:lstStyle/>
          <a:p>
            <a:r>
              <a:rPr lang="en-US" dirty="0"/>
              <a:t>NEO C# NET Developers Center of Excellence</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30A207-09EF-4BD6-9E7F-700F61C7193C}" type="datetime1">
              <a:rPr lang="en-US" smtClean="0"/>
              <a:t>4/11/2018</a:t>
            </a:fld>
            <a:endParaRPr lang="en-US" dirty="0"/>
          </a:p>
        </p:txBody>
      </p:sp>
      <p:sp>
        <p:nvSpPr>
          <p:cNvPr id="3" name="Footer Placeholder 2"/>
          <p:cNvSpPr>
            <a:spLocks noGrp="1"/>
          </p:cNvSpPr>
          <p:nvPr>
            <p:ph type="ftr" sz="quarter" idx="11"/>
          </p:nvPr>
        </p:nvSpPr>
        <p:spPr/>
        <p:txBody>
          <a:bodyPr/>
          <a:lstStyle/>
          <a:p>
            <a:r>
              <a:rPr lang="en-US" dirty="0"/>
              <a:t>NEO C# NET Developers Center of Excellence</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A25DF4-2191-4BA7-85B6-CEBB9D9AC675}" type="datetime1">
              <a:rPr lang="en-US" smtClean="0"/>
              <a:t>4/11/2018</a:t>
            </a:fld>
            <a:endParaRPr lang="en-US" dirty="0"/>
          </a:p>
        </p:txBody>
      </p:sp>
      <p:sp>
        <p:nvSpPr>
          <p:cNvPr id="6" name="Footer Placeholder 5"/>
          <p:cNvSpPr>
            <a:spLocks noGrp="1"/>
          </p:cNvSpPr>
          <p:nvPr>
            <p:ph type="ftr" sz="quarter" idx="11"/>
          </p:nvPr>
        </p:nvSpPr>
        <p:spPr/>
        <p:txBody>
          <a:bodyPr/>
          <a:lstStyle/>
          <a:p>
            <a:r>
              <a:rPr lang="en-US" dirty="0"/>
              <a:t>NEO C# NET Developers Center of Excellence</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41DAEF6-B6ED-4991-B5F5-7CD018A33D8D}" type="datetime1">
              <a:rPr lang="en-US" smtClean="0"/>
              <a:t>4/11/2018</a:t>
            </a:fld>
            <a:endParaRPr lang="en-US" dirty="0"/>
          </a:p>
        </p:txBody>
      </p:sp>
      <p:sp>
        <p:nvSpPr>
          <p:cNvPr id="6" name="Footer Placeholder 5"/>
          <p:cNvSpPr>
            <a:spLocks noGrp="1"/>
          </p:cNvSpPr>
          <p:nvPr>
            <p:ph type="ftr" sz="quarter" idx="11"/>
          </p:nvPr>
        </p:nvSpPr>
        <p:spPr/>
        <p:txBody>
          <a:bodyPr/>
          <a:lstStyle/>
          <a:p>
            <a:r>
              <a:rPr lang="en-US" dirty="0"/>
              <a:t>NEO C# NET Developers Center of Excellence</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03A180D-7C5B-4034-B781-A718AFADC04B}" type="datetime1">
              <a:rPr lang="en-US" smtClean="0"/>
              <a:t>4/11/2018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C# NET Developers Center of Excellence</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hyperlink" Target="mailto:neotoronto@outlook.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8" Type="http://schemas.openxmlformats.org/officeDocument/2006/relationships/hyperlink" Target="https://imgur.com/oHYTYi2" TargetMode="External"/><Relationship Id="rId13" Type="http://schemas.openxmlformats.org/officeDocument/2006/relationships/image" Target="../media/image110.png"/><Relationship Id="rId3" Type="http://schemas.openxmlformats.org/officeDocument/2006/relationships/hyperlink" Target="https://neonewstoday.com/general/guardium-announce-switch-to-neo-platform/" TargetMode="External"/><Relationship Id="rId7" Type="http://schemas.openxmlformats.org/officeDocument/2006/relationships/hyperlink" Target="https://medium.com/verisfoundation/three-things-to-consider-when-choosing-a-blockchain-for-your-project-or-why-veris-chose-neo-b4483135c382" TargetMode="External"/><Relationship Id="rId12" Type="http://schemas.openxmlformats.org/officeDocument/2006/relationships/image" Target="../media/image109.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wowoonet.com/news.html#news_2018_6" TargetMode="External"/><Relationship Id="rId11" Type="http://schemas.openxmlformats.org/officeDocument/2006/relationships/image" Target="../media/image108.png"/><Relationship Id="rId5" Type="http://schemas.openxmlformats.org/officeDocument/2006/relationships/hyperlink" Target="https://medium.com/@concierge.io/concierge-io-neo-token-sale-f870a0a27b04" TargetMode="External"/><Relationship Id="rId15" Type="http://schemas.openxmlformats.org/officeDocument/2006/relationships/image" Target="../media/image111.jpeg"/><Relationship Id="rId10" Type="http://schemas.openxmlformats.org/officeDocument/2006/relationships/image" Target="../media/image107.jpeg"/><Relationship Id="rId4" Type="http://schemas.openxmlformats.org/officeDocument/2006/relationships/hyperlink" Target="https://blog.narrative.network/big-news-kyc-and-our-switch-to-neo-2f34215beef9"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7" Type="http://schemas.openxmlformats.org/officeDocument/2006/relationships/image" Target="../media/image112.png"/><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reddit.com/r/NEO/" TargetMode="External"/><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105.xml.rels><?xml version="1.0" encoding="UTF-8" standalone="yes"?>
<Relationships xmlns="http://schemas.openxmlformats.org/package/2006/relationships"><Relationship Id="rId8" Type="http://schemas.openxmlformats.org/officeDocument/2006/relationships/hyperlink" Target="https://www.youtube.com/watch?v=yWzjNhiZFmA" TargetMode="External"/><Relationship Id="rId3" Type="http://schemas.openxmlformats.org/officeDocument/2006/relationships/hyperlink" Target="https://www.youtube.com/watch?v=ZFsu5HPU2xM" TargetMode="External"/><Relationship Id="rId7" Type="http://schemas.openxmlformats.org/officeDocument/2006/relationships/hyperlink" Target="https://www.youtube.com/watch?v=cinexz6gjsU"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youtube.com/watch?v=F7teukbcbIg" TargetMode="External"/><Relationship Id="rId11" Type="http://schemas.openxmlformats.org/officeDocument/2006/relationships/hyperlink" Target="https://www.youtube.com/watch?v=1005ed20e0Q" TargetMode="External"/><Relationship Id="rId5" Type="http://schemas.openxmlformats.org/officeDocument/2006/relationships/hyperlink" Target="https://www.youtube.com/watch?v=dgmfO8nKJkE" TargetMode="External"/><Relationship Id="rId10" Type="http://schemas.openxmlformats.org/officeDocument/2006/relationships/hyperlink" Target="https://www.youtube.com/watch?v=FidRGNeab3I" TargetMode="External"/><Relationship Id="rId4" Type="http://schemas.openxmlformats.org/officeDocument/2006/relationships/hyperlink" Target="https://www.youtube.com/watch?v=QyaZz0vtONs" TargetMode="External"/><Relationship Id="rId9" Type="http://schemas.openxmlformats.org/officeDocument/2006/relationships/hyperlink" Target="https://www.youtube.com/watch?v=St-UW0lPB7o" TargetMode="External"/></Relationships>
</file>

<file path=ppt/slides/_rels/slide106.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114.png"/><Relationship Id="rId4" Type="http://schemas.openxmlformats.org/officeDocument/2006/relationships/hyperlink" Target="https://www.youtube.com/watch?time_continue=3&amp;v=th7jZlmoZBc" TargetMode="External"/><Relationship Id="rId9" Type="http://schemas.openxmlformats.org/officeDocument/2006/relationships/image" Target="../media/image113.png"/></Relationships>
</file>

<file path=ppt/slides/_rels/slide107.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108.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hyperlink" Target="https://discord.gg/4TQujHj" TargetMode="External"/><Relationship Id="rId7" Type="http://schemas.openxmlformats.org/officeDocument/2006/relationships/image" Target="../media/image11.png"/><Relationship Id="rId2" Type="http://schemas.openxmlformats.org/officeDocument/2006/relationships/hyperlink" Target="https://discord.gg/gqCYeup" TargetMode="External"/><Relationship Id="rId1" Type="http://schemas.openxmlformats.org/officeDocument/2006/relationships/slideLayout" Target="../slideLayouts/slideLayout2.xml"/><Relationship Id="rId6" Type="http://schemas.openxmlformats.org/officeDocument/2006/relationships/hyperlink" Target="https://github.com/mwherman2000/csharp-smart-contract-workshop/blob/master/README.md" TargetMode="External"/><Relationship Id="rId5" Type="http://schemas.openxmlformats.org/officeDocument/2006/relationships/hyperlink" Target="https://github.com/mwherman2000/neo-dotnetquickstart/blob/master/README.md" TargetMode="External"/><Relationship Id="rId4" Type="http://schemas.openxmlformats.org/officeDocument/2006/relationships/hyperlink" Target="https://github.com/mwherman2000/neo-csharpcoe/blob/master/README.md" TargetMode="External"/></Relationships>
</file>

<file path=ppt/slides/_rels/slide11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11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3.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csharpcoe/tree/master/events"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discord.gg/gqCYeup" TargetMode="External"/><Relationship Id="rId7" Type="http://schemas.openxmlformats.org/officeDocument/2006/relationships/image" Target="../media/image11.png"/><Relationship Id="rId2" Type="http://schemas.openxmlformats.org/officeDocument/2006/relationships/hyperlink" Target="https://twitter.com/hashtag/BlockchainTURKIYE?src=hash" TargetMode="External"/><Relationship Id="rId1" Type="http://schemas.openxmlformats.org/officeDocument/2006/relationships/slideLayout" Target="../slideLayouts/slideLayout2.xml"/><Relationship Id="rId6" Type="http://schemas.openxmlformats.org/officeDocument/2006/relationships/hyperlink" Target="https://www.microsoft.com/en-us/download/details.aspx?id=56119" TargetMode="External"/><Relationship Id="rId5" Type="http://schemas.openxmlformats.org/officeDocument/2006/relationships/hyperlink" Target="https://www.visualstudio.com/vs/community/" TargetMode="External"/><Relationship Id="rId4" Type="http://schemas.openxmlformats.org/officeDocument/2006/relationships/hyperlink" Target="https://discord.gg/4TQujHj"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mwherman2000/neo-debugger-tools/archive/master.zip"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discord.gg/gqCYeup" TargetMode="External"/><Relationship Id="rId7" Type="http://schemas.openxmlformats.org/officeDocument/2006/relationships/hyperlink" Target="https://cityofzion.io/" TargetMode="External"/><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github.com/neweconolab"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Layout" Target="../diagrams/layout4.xml"/><Relationship Id="rId7" Type="http://schemas.openxmlformats.org/officeDocument/2006/relationships/image" Target="../media/image32.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34.png"/></Relationships>
</file>

<file path=ppt/slides/_rels/slide4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diagramColors" Target="../diagrams/colors5.xml"/><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diagramQuickStyle" Target="../diagrams/quickStyle5.xml"/><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39.png"/><Relationship Id="rId11" Type="http://schemas.openxmlformats.org/officeDocument/2006/relationships/diagramLayout" Target="../diagrams/layout5.xml"/><Relationship Id="rId5" Type="http://schemas.openxmlformats.org/officeDocument/2006/relationships/image" Target="../media/image38.svg"/><Relationship Id="rId10" Type="http://schemas.openxmlformats.org/officeDocument/2006/relationships/diagramData" Target="../diagrams/data5.xml"/><Relationship Id="rId4" Type="http://schemas.openxmlformats.org/officeDocument/2006/relationships/image" Target="../media/image37.png"/><Relationship Id="rId9" Type="http://schemas.openxmlformats.org/officeDocument/2006/relationships/image" Target="../media/image42.svg"/><Relationship Id="rId14" Type="http://schemas.microsoft.com/office/2007/relationships/diagramDrawing" Target="../diagrams/drawing5.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48.xml.rels><?xml version="1.0" encoding="UTF-8" standalone="yes"?>
<Relationships xmlns="http://schemas.openxmlformats.org/package/2006/relationships"><Relationship Id="rId3" Type="http://schemas.openxmlformats.org/officeDocument/2006/relationships/hyperlink" Target="https://medium.com/proof-of-working/decentralization-from-coopetition-b10d7ce3b9d" TargetMode="External"/><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docs.neo.org/en-us/sc/systemfees.html"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github.com/CityOfZion/python-smart-contract-worksho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7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6.xml"/><Relationship Id="rId5" Type="http://schemas.openxmlformats.org/officeDocument/2006/relationships/image" Target="../media/image94.png"/><Relationship Id="rId4" Type="http://schemas.openxmlformats.org/officeDocument/2006/relationships/image" Target="../media/image93.png"/></Relationships>
</file>

<file path=ppt/slides/_rels/slide98.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png"/><Relationship Id="rId1" Type="http://schemas.openxmlformats.org/officeDocument/2006/relationships/slideLayout" Target="../slideLayouts/slideLayout6.xml"/><Relationship Id="rId5" Type="http://schemas.openxmlformats.org/officeDocument/2006/relationships/image" Target="../media/image98.png"/><Relationship Id="rId4" Type="http://schemas.openxmlformats.org/officeDocument/2006/relationships/image" Target="../media/image97.png"/></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E55B63-F1CD-4910-A04D-980F56D9E0FA}"/>
              </a:ext>
            </a:extLst>
          </p:cNvPr>
          <p:cNvSpPr/>
          <p:nvPr/>
        </p:nvSpPr>
        <p:spPr>
          <a:xfrm>
            <a:off x="-2" y="0"/>
            <a:ext cx="1627632" cy="594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0" y="1554480"/>
            <a:ext cx="7341547" cy="2743244"/>
          </a:xfrm>
        </p:spPr>
        <p:txBody>
          <a:bodyPr anchor="ctr"/>
          <a:lstStyle/>
          <a:p>
            <a:pPr algn="ctr"/>
            <a:r>
              <a:rPr lang="en-CA" sz="4800" dirty="0"/>
              <a:t>Enterprise Distributed Application Development</a:t>
            </a:r>
            <a:br>
              <a:rPr lang="en-CA" sz="4800" dirty="0"/>
            </a:br>
            <a:r>
              <a:rPr lang="en-CA" sz="4800" dirty="0"/>
              <a:t>using the NEO Blockchain</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210311" y="4458244"/>
            <a:ext cx="7131235" cy="1865335"/>
          </a:xfrm>
        </p:spPr>
        <p:txBody>
          <a:bodyPr>
            <a:normAutofit/>
          </a:bodyPr>
          <a:lstStyle/>
          <a:p>
            <a:pPr algn="ctr"/>
            <a:r>
              <a:rPr lang="en-CA" dirty="0"/>
              <a:t>Michael Herman</a:t>
            </a:r>
          </a:p>
          <a:p>
            <a:pPr algn="ctr"/>
            <a:r>
              <a:rPr lang="en-CA" dirty="0"/>
              <a:t>Independent Blockchain Developer</a:t>
            </a:r>
          </a:p>
          <a:p>
            <a:pPr algn="ctr"/>
            <a:r>
              <a:rPr lang="en-CA" dirty="0"/>
              <a:t>NEO C# Developers Center of Excellence</a:t>
            </a:r>
          </a:p>
          <a:p>
            <a:pPr algn="ctr"/>
            <a:r>
              <a:rPr lang="en-CA" dirty="0">
                <a:hlinkClick r:id="rId2"/>
              </a:rPr>
              <a:t>neotoronto@outlook.com</a:t>
            </a:r>
            <a:r>
              <a:rPr lang="en-CA" dirty="0"/>
              <a:t> </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7341547" cy="646331"/>
          </a:xfrm>
          <a:prstGeom prst="rect">
            <a:avLst/>
          </a:prstGeom>
        </p:spPr>
        <p:txBody>
          <a:bodyPr wrap="square">
            <a:spAutoFit/>
          </a:bodyPr>
          <a:lstStyle/>
          <a:p>
            <a:pPr algn="ctr"/>
            <a:r>
              <a:rPr lang="en-CA" sz="3600" dirty="0">
                <a:solidFill>
                  <a:schemeClr val="accent2"/>
                </a:solidFill>
              </a:rPr>
              <a:t>Welcome Neoxplorers!</a:t>
            </a:r>
          </a:p>
        </p:txBody>
      </p:sp>
      <p:pic>
        <p:nvPicPr>
          <p:cNvPr id="5" name="Picture 4">
            <a:extLst>
              <a:ext uri="{FF2B5EF4-FFF2-40B4-BE49-F238E27FC236}">
                <a16:creationId xmlns:a16="http://schemas.microsoft.com/office/drawing/2014/main" id="{CBE8025A-727A-4ACD-9D21-9FCB8F20F2A8}"/>
              </a:ext>
            </a:extLst>
          </p:cNvPr>
          <p:cNvPicPr>
            <a:picLocks noChangeAspect="1"/>
          </p:cNvPicPr>
          <p:nvPr/>
        </p:nvPicPr>
        <p:blipFill>
          <a:blip r:embed="rId3"/>
          <a:stretch>
            <a:fillRect/>
          </a:stretch>
        </p:blipFill>
        <p:spPr>
          <a:xfrm>
            <a:off x="7341547" y="-73152"/>
            <a:ext cx="5031535" cy="7114032"/>
          </a:xfrm>
          <a:prstGeom prst="rect">
            <a:avLst/>
          </a:prstGeom>
        </p:spPr>
      </p:pic>
    </p:spTree>
    <p:extLst>
      <p:ext uri="{BB962C8B-B14F-4D97-AF65-F5344CB8AC3E}">
        <p14:creationId xmlns:p14="http://schemas.microsoft.com/office/powerpoint/2010/main" val="309890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5661B-4CA3-4767-89AC-BD512ECDF1C0}"/>
              </a:ext>
            </a:extLst>
          </p:cNvPr>
          <p:cNvSpPr>
            <a:spLocks noGrp="1"/>
          </p:cNvSpPr>
          <p:nvPr>
            <p:ph type="title"/>
          </p:nvPr>
        </p:nvSpPr>
        <p:spPr/>
        <p:txBody>
          <a:bodyPr>
            <a:normAutofit fontScale="90000"/>
          </a:bodyPr>
          <a:lstStyle/>
          <a:p>
            <a:r>
              <a:rPr lang="en-CA" dirty="0"/>
              <a:t>NEP5Requisition Processing</a:t>
            </a:r>
            <a:br>
              <a:rPr lang="en-US" sz="2700" dirty="0"/>
            </a:br>
            <a:endParaRPr lang="en-CA" sz="2700" dirty="0"/>
          </a:p>
        </p:txBody>
      </p:sp>
      <p:sp>
        <p:nvSpPr>
          <p:cNvPr id="10" name="Content Placeholder 9">
            <a:extLst>
              <a:ext uri="{FF2B5EF4-FFF2-40B4-BE49-F238E27FC236}">
                <a16:creationId xmlns:a16="http://schemas.microsoft.com/office/drawing/2014/main" id="{7CCEA316-24F3-4C67-B421-0FF0729FE671}"/>
              </a:ext>
            </a:extLst>
          </p:cNvPr>
          <p:cNvSpPr>
            <a:spLocks noGrp="1"/>
          </p:cNvSpPr>
          <p:nvPr>
            <p:ph idx="1"/>
          </p:nvPr>
        </p:nvSpPr>
        <p:spPr>
          <a:xfrm>
            <a:off x="9710928" y="2855167"/>
            <a:ext cx="2386584" cy="3881141"/>
          </a:xfrm>
        </p:spPr>
        <p:txBody>
          <a:bodyPr>
            <a:normAutofit/>
          </a:bodyPr>
          <a:lstStyle/>
          <a:p>
            <a:r>
              <a:rPr lang="en-CA" dirty="0">
                <a:solidFill>
                  <a:schemeClr val="bg1"/>
                </a:solidFill>
              </a:rPr>
              <a:t>Expense Reports</a:t>
            </a:r>
          </a:p>
          <a:p>
            <a:r>
              <a:rPr lang="en-CA" dirty="0">
                <a:solidFill>
                  <a:schemeClr val="bg1"/>
                </a:solidFill>
              </a:rPr>
              <a:t>Timesheets</a:t>
            </a:r>
          </a:p>
          <a:p>
            <a:r>
              <a:rPr lang="en-CA" dirty="0">
                <a:solidFill>
                  <a:schemeClr val="bg1"/>
                </a:solidFill>
              </a:rPr>
              <a:t>Contribution Reports</a:t>
            </a:r>
          </a:p>
          <a:p>
            <a:r>
              <a:rPr lang="en-CA" dirty="0">
                <a:solidFill>
                  <a:schemeClr val="bg1"/>
                </a:solidFill>
              </a:rPr>
              <a:t>Lottery Tickets</a:t>
            </a:r>
          </a:p>
          <a:p>
            <a:r>
              <a:rPr lang="en-CA" dirty="0">
                <a:solidFill>
                  <a:schemeClr val="bg1"/>
                </a:solidFill>
              </a:rPr>
              <a:t>Loyalty Points</a:t>
            </a:r>
          </a:p>
          <a:p>
            <a:r>
              <a:rPr lang="en-CA" dirty="0">
                <a:solidFill>
                  <a:schemeClr val="bg1"/>
                </a:solidFill>
              </a:rPr>
              <a:t>Discount Coupons</a:t>
            </a:r>
          </a:p>
          <a:p>
            <a:r>
              <a:rPr lang="en-CA" dirty="0">
                <a:solidFill>
                  <a:schemeClr val="bg1"/>
                </a:solidFill>
              </a:rPr>
              <a:t>Vouchers</a:t>
            </a:r>
          </a:p>
          <a:p>
            <a:r>
              <a:rPr lang="en-CA" dirty="0">
                <a:solidFill>
                  <a:schemeClr val="bg1"/>
                </a:solidFill>
              </a:rPr>
              <a:t>Stock Certificates</a:t>
            </a:r>
          </a:p>
          <a:p>
            <a:r>
              <a:rPr lang="en-CA" dirty="0">
                <a:solidFill>
                  <a:schemeClr val="bg1"/>
                </a:solidFill>
              </a:rPr>
              <a:t>Disbursements</a:t>
            </a:r>
          </a:p>
          <a:p>
            <a:endParaRPr lang="en-CA" dirty="0">
              <a:solidFill>
                <a:schemeClr val="bg1"/>
              </a:solidFill>
            </a:endParaRPr>
          </a:p>
        </p:txBody>
      </p:sp>
      <p:sp>
        <p:nvSpPr>
          <p:cNvPr id="3" name="Date Placeholder 2">
            <a:extLst>
              <a:ext uri="{FF2B5EF4-FFF2-40B4-BE49-F238E27FC236}">
                <a16:creationId xmlns:a16="http://schemas.microsoft.com/office/drawing/2014/main" id="{4F2CD0EF-B829-49F5-8323-626E55BA0980}"/>
              </a:ext>
            </a:extLst>
          </p:cNvPr>
          <p:cNvSpPr>
            <a:spLocks noGrp="1"/>
          </p:cNvSpPr>
          <p:nvPr>
            <p:ph type="dt" sz="half" idx="10"/>
          </p:nvPr>
        </p:nvSpPr>
        <p:spPr/>
        <p:txBody>
          <a:bodyPr/>
          <a:lstStyle/>
          <a:p>
            <a:fld id="{44AB30DC-B16B-4253-B4A3-00AC9B41F11F}" type="datetime1">
              <a:rPr lang="en-US" smtClean="0"/>
              <a:t>4/11/2018</a:t>
            </a:fld>
            <a:endParaRPr lang="en-US" dirty="0"/>
          </a:p>
        </p:txBody>
      </p:sp>
      <p:sp>
        <p:nvSpPr>
          <p:cNvPr id="4" name="Footer Placeholder 3">
            <a:extLst>
              <a:ext uri="{FF2B5EF4-FFF2-40B4-BE49-F238E27FC236}">
                <a16:creationId xmlns:a16="http://schemas.microsoft.com/office/drawing/2014/main" id="{39D54A09-9525-4D78-940C-FBA8CE50605F}"/>
              </a:ext>
            </a:extLst>
          </p:cNvPr>
          <p:cNvSpPr>
            <a:spLocks noGrp="1"/>
          </p:cNvSpPr>
          <p:nvPr>
            <p:ph type="ftr" sz="quarter" idx="11"/>
          </p:nvPr>
        </p:nvSpPr>
        <p:spPr/>
        <p:txBody>
          <a:bodyPr/>
          <a:lstStyle/>
          <a:p>
            <a:r>
              <a:rPr lang="en-US" dirty="0"/>
              <a:t>NEO C# NET Developers Center of Excellence</a:t>
            </a:r>
          </a:p>
        </p:txBody>
      </p:sp>
      <p:pic>
        <p:nvPicPr>
          <p:cNvPr id="8" name="Picture 7">
            <a:extLst>
              <a:ext uri="{FF2B5EF4-FFF2-40B4-BE49-F238E27FC236}">
                <a16:creationId xmlns:a16="http://schemas.microsoft.com/office/drawing/2014/main" id="{90387ED2-282A-4262-B6D8-C1A22C7690F3}"/>
              </a:ext>
            </a:extLst>
          </p:cNvPr>
          <p:cNvPicPr>
            <a:picLocks noChangeAspect="1"/>
          </p:cNvPicPr>
          <p:nvPr/>
        </p:nvPicPr>
        <p:blipFill>
          <a:blip r:embed="rId2"/>
          <a:stretch>
            <a:fillRect/>
          </a:stretch>
        </p:blipFill>
        <p:spPr>
          <a:xfrm>
            <a:off x="677334" y="1243584"/>
            <a:ext cx="8626176" cy="5613358"/>
          </a:xfrm>
          <a:prstGeom prst="rect">
            <a:avLst/>
          </a:prstGeom>
        </p:spPr>
      </p:pic>
      <p:sp>
        <p:nvSpPr>
          <p:cNvPr id="15" name="Rectangle 14">
            <a:extLst>
              <a:ext uri="{FF2B5EF4-FFF2-40B4-BE49-F238E27FC236}">
                <a16:creationId xmlns:a16="http://schemas.microsoft.com/office/drawing/2014/main" id="{7B9EFD75-50DA-4E47-8284-5944753C9A4E}"/>
              </a:ext>
            </a:extLst>
          </p:cNvPr>
          <p:cNvSpPr/>
          <p:nvPr/>
        </p:nvSpPr>
        <p:spPr>
          <a:xfrm rot="5400000">
            <a:off x="2013571" y="4153314"/>
            <a:ext cx="1380506" cy="369332"/>
          </a:xfrm>
          <a:prstGeom prst="rect">
            <a:avLst/>
          </a:prstGeom>
        </p:spPr>
        <p:txBody>
          <a:bodyPr wrap="none">
            <a:spAutoFit/>
          </a:bodyPr>
          <a:lstStyle/>
          <a:p>
            <a:pPr lvl="0"/>
            <a:r>
              <a:rPr lang="en-CA" dirty="0"/>
              <a:t>requisitions</a:t>
            </a:r>
          </a:p>
        </p:txBody>
      </p:sp>
      <p:sp>
        <p:nvSpPr>
          <p:cNvPr id="16" name="Rectangle 15">
            <a:extLst>
              <a:ext uri="{FF2B5EF4-FFF2-40B4-BE49-F238E27FC236}">
                <a16:creationId xmlns:a16="http://schemas.microsoft.com/office/drawing/2014/main" id="{AFAA5FA1-26C3-4961-8582-E82D7684F23B}"/>
              </a:ext>
            </a:extLst>
          </p:cNvPr>
          <p:cNvSpPr/>
          <p:nvPr/>
        </p:nvSpPr>
        <p:spPr>
          <a:xfrm>
            <a:off x="4401158" y="4990702"/>
            <a:ext cx="1178528" cy="369332"/>
          </a:xfrm>
          <a:prstGeom prst="rect">
            <a:avLst/>
          </a:prstGeom>
        </p:spPr>
        <p:txBody>
          <a:bodyPr wrap="none">
            <a:spAutoFit/>
          </a:bodyPr>
          <a:lstStyle/>
          <a:p>
            <a:pPr lvl="0"/>
            <a:r>
              <a:rPr lang="en-CA" dirty="0"/>
              <a:t>payments</a:t>
            </a:r>
          </a:p>
        </p:txBody>
      </p:sp>
      <p:sp>
        <p:nvSpPr>
          <p:cNvPr id="17" name="Rectangle 16">
            <a:extLst>
              <a:ext uri="{FF2B5EF4-FFF2-40B4-BE49-F238E27FC236}">
                <a16:creationId xmlns:a16="http://schemas.microsoft.com/office/drawing/2014/main" id="{5FE7E110-DE6D-4DD2-8951-B5C950DEBAF6}"/>
              </a:ext>
            </a:extLst>
          </p:cNvPr>
          <p:cNvSpPr/>
          <p:nvPr/>
        </p:nvSpPr>
        <p:spPr>
          <a:xfrm>
            <a:off x="7045073" y="5505734"/>
            <a:ext cx="1380506" cy="369332"/>
          </a:xfrm>
          <a:prstGeom prst="rect">
            <a:avLst/>
          </a:prstGeom>
        </p:spPr>
        <p:txBody>
          <a:bodyPr wrap="none">
            <a:spAutoFit/>
          </a:bodyPr>
          <a:lstStyle/>
          <a:p>
            <a:pPr lvl="0"/>
            <a:r>
              <a:rPr lang="en-CA" dirty="0"/>
              <a:t>requisitions</a:t>
            </a:r>
          </a:p>
        </p:txBody>
      </p:sp>
    </p:spTree>
    <p:extLst>
      <p:ext uri="{BB962C8B-B14F-4D97-AF65-F5344CB8AC3E}">
        <p14:creationId xmlns:p14="http://schemas.microsoft.com/office/powerpoint/2010/main" val="20443366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4E5781-3869-46D5-BB64-D882EE94FA0B}"/>
              </a:ext>
            </a:extLst>
          </p:cNvPr>
          <p:cNvSpPr>
            <a:spLocks noGrp="1"/>
          </p:cNvSpPr>
          <p:nvPr>
            <p:ph type="dt" sz="half" idx="10"/>
          </p:nvPr>
        </p:nvSpPr>
        <p:spPr/>
        <p:txBody>
          <a:bodyPr/>
          <a:lstStyle/>
          <a:p>
            <a:fld id="{C7E0E586-DCA6-453F-9EF5-97CE90986265}" type="datetime1">
              <a:rPr lang="en-US" smtClean="0"/>
              <a:t>4/11/2018</a:t>
            </a:fld>
            <a:endParaRPr lang="en-US" dirty="0"/>
          </a:p>
        </p:txBody>
      </p:sp>
      <p:sp>
        <p:nvSpPr>
          <p:cNvPr id="4" name="Slide Number Placeholder 3">
            <a:extLst>
              <a:ext uri="{FF2B5EF4-FFF2-40B4-BE49-F238E27FC236}">
                <a16:creationId xmlns:a16="http://schemas.microsoft.com/office/drawing/2014/main" id="{ED1C11B3-48E6-472C-8FFC-E47C58D2B306}"/>
              </a:ext>
            </a:extLst>
          </p:cNvPr>
          <p:cNvSpPr>
            <a:spLocks noGrp="1"/>
          </p:cNvSpPr>
          <p:nvPr>
            <p:ph type="sldNum" sz="quarter" idx="12"/>
          </p:nvPr>
        </p:nvSpPr>
        <p:spPr/>
        <p:txBody>
          <a:bodyPr/>
          <a:lstStyle/>
          <a:p>
            <a:fld id="{D57F1E4F-1CFF-5643-939E-217C01CDF565}" type="slidenum">
              <a:rPr lang="en-US" smtClean="0"/>
              <a:pPr/>
              <a:t>100</a:t>
            </a:fld>
            <a:endParaRPr lang="en-US" dirty="0"/>
          </a:p>
        </p:txBody>
      </p:sp>
      <p:pic>
        <p:nvPicPr>
          <p:cNvPr id="5" name="Picture 4">
            <a:extLst>
              <a:ext uri="{FF2B5EF4-FFF2-40B4-BE49-F238E27FC236}">
                <a16:creationId xmlns:a16="http://schemas.microsoft.com/office/drawing/2014/main" id="{12E7C492-3488-4A64-852A-F73109D54EFC}"/>
              </a:ext>
            </a:extLst>
          </p:cNvPr>
          <p:cNvPicPr>
            <a:picLocks noChangeAspect="1"/>
          </p:cNvPicPr>
          <p:nvPr/>
        </p:nvPicPr>
        <p:blipFill>
          <a:blip r:embed="rId2"/>
          <a:stretch>
            <a:fillRect/>
          </a:stretch>
        </p:blipFill>
        <p:spPr>
          <a:xfrm>
            <a:off x="0" y="120650"/>
            <a:ext cx="12192000" cy="6616700"/>
          </a:xfrm>
          <a:prstGeom prst="rect">
            <a:avLst/>
          </a:prstGeom>
        </p:spPr>
      </p:pic>
      <p:sp>
        <p:nvSpPr>
          <p:cNvPr id="3" name="Footer Placeholder 2">
            <a:extLst>
              <a:ext uri="{FF2B5EF4-FFF2-40B4-BE49-F238E27FC236}">
                <a16:creationId xmlns:a16="http://schemas.microsoft.com/office/drawing/2014/main" id="{5EB7DC0B-A8EC-4D01-B057-55BAEDAFF359}"/>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4529877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D61FD7-E206-496C-8046-9A9F425168B2}"/>
              </a:ext>
            </a:extLst>
          </p:cNvPr>
          <p:cNvSpPr>
            <a:spLocks noGrp="1"/>
          </p:cNvSpPr>
          <p:nvPr>
            <p:ph type="dt" sz="half" idx="10"/>
          </p:nvPr>
        </p:nvSpPr>
        <p:spPr/>
        <p:txBody>
          <a:bodyPr/>
          <a:lstStyle/>
          <a:p>
            <a:fld id="{B8D9124A-A037-43B9-9ED0-D4443B8A7C1C}" type="datetime1">
              <a:rPr lang="en-US" smtClean="0"/>
              <a:t>4/11/2018</a:t>
            </a:fld>
            <a:endParaRPr lang="en-US" dirty="0"/>
          </a:p>
        </p:txBody>
      </p:sp>
      <p:sp>
        <p:nvSpPr>
          <p:cNvPr id="4" name="Slide Number Placeholder 3">
            <a:extLst>
              <a:ext uri="{FF2B5EF4-FFF2-40B4-BE49-F238E27FC236}">
                <a16:creationId xmlns:a16="http://schemas.microsoft.com/office/drawing/2014/main" id="{0A7C8045-0054-4F91-BD01-E24C36BE2498}"/>
              </a:ext>
            </a:extLst>
          </p:cNvPr>
          <p:cNvSpPr>
            <a:spLocks noGrp="1"/>
          </p:cNvSpPr>
          <p:nvPr>
            <p:ph type="sldNum" sz="quarter" idx="12"/>
          </p:nvPr>
        </p:nvSpPr>
        <p:spPr/>
        <p:txBody>
          <a:bodyPr/>
          <a:lstStyle/>
          <a:p>
            <a:fld id="{D57F1E4F-1CFF-5643-939E-217C01CDF565}" type="slidenum">
              <a:rPr lang="en-US" smtClean="0"/>
              <a:pPr/>
              <a:t>101</a:t>
            </a:fld>
            <a:endParaRPr lang="en-US" dirty="0"/>
          </a:p>
        </p:txBody>
      </p:sp>
      <p:pic>
        <p:nvPicPr>
          <p:cNvPr id="5" name="Picture 4">
            <a:extLst>
              <a:ext uri="{FF2B5EF4-FFF2-40B4-BE49-F238E27FC236}">
                <a16:creationId xmlns:a16="http://schemas.microsoft.com/office/drawing/2014/main" id="{B55F59B7-3497-4E62-8EDE-9B3F48B45179}"/>
              </a:ext>
            </a:extLst>
          </p:cNvPr>
          <p:cNvPicPr>
            <a:picLocks noChangeAspect="1"/>
          </p:cNvPicPr>
          <p:nvPr/>
        </p:nvPicPr>
        <p:blipFill>
          <a:blip r:embed="rId2"/>
          <a:stretch>
            <a:fill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8C9A0CB4-27D6-40BA-B5F7-B26FA11D20F3}"/>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09776950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567251"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3"/>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4"/>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5"/>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6"/>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7"/>
              </a:rPr>
              <a:t>https://medium.com/verisfoundation/three-things-to-consider-when-choosing-a-blockchain-for-your-project-or-why-veris-chose-neo-b4483135c382</a:t>
            </a:r>
            <a:r>
              <a:rPr lang="en-US" sz="1400" dirty="0"/>
              <a:t> </a:t>
            </a:r>
          </a:p>
          <a:p>
            <a:r>
              <a:rPr lang="en-US" sz="1400" dirty="0"/>
              <a:t>[Blockchain agnostic strategy] Jibrel Network founder looking to switch from Ethereum to NEO</a:t>
            </a:r>
            <a:br>
              <a:rPr lang="en-US" sz="1400" dirty="0"/>
            </a:br>
            <a:r>
              <a:rPr lang="en-US" sz="1400" dirty="0">
                <a:hlinkClick r:id="rId8"/>
              </a:rPr>
              <a:t>https://imgur.com/oHYTYi2</a:t>
            </a:r>
            <a:r>
              <a:rPr lang="en-US" sz="1400" dirty="0"/>
              <a:t> </a:t>
            </a:r>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
        <p:nvSpPr>
          <p:cNvPr id="4" name="Date Placeholder 3">
            <a:extLst>
              <a:ext uri="{FF2B5EF4-FFF2-40B4-BE49-F238E27FC236}">
                <a16:creationId xmlns:a16="http://schemas.microsoft.com/office/drawing/2014/main" id="{991C351D-B1E3-49E7-BDF9-1495DBBED9B7}"/>
              </a:ext>
            </a:extLst>
          </p:cNvPr>
          <p:cNvSpPr>
            <a:spLocks noGrp="1"/>
          </p:cNvSpPr>
          <p:nvPr>
            <p:ph type="dt" sz="half" idx="10"/>
          </p:nvPr>
        </p:nvSpPr>
        <p:spPr/>
        <p:txBody>
          <a:bodyPr/>
          <a:lstStyle/>
          <a:p>
            <a:fld id="{224CF1B9-E028-44AD-A867-FCEF2C19405A}" type="datetime1">
              <a:rPr lang="en-US" smtClean="0"/>
              <a:t>4/11/2018</a:t>
            </a:fld>
            <a:endParaRPr lang="en-US" dirty="0"/>
          </a:p>
        </p:txBody>
      </p:sp>
      <p:sp>
        <p:nvSpPr>
          <p:cNvPr id="5" name="Slide Number Placeholder 4">
            <a:extLst>
              <a:ext uri="{FF2B5EF4-FFF2-40B4-BE49-F238E27FC236}">
                <a16:creationId xmlns:a16="http://schemas.microsoft.com/office/drawing/2014/main" id="{6248E0AA-8D8A-4052-AF8F-A6302AF64799}"/>
              </a:ext>
            </a:extLst>
          </p:cNvPr>
          <p:cNvSpPr>
            <a:spLocks noGrp="1"/>
          </p:cNvSpPr>
          <p:nvPr>
            <p:ph type="sldNum" sz="quarter" idx="12"/>
          </p:nvPr>
        </p:nvSpPr>
        <p:spPr/>
        <p:txBody>
          <a:bodyPr/>
          <a:lstStyle/>
          <a:p>
            <a:fld id="{D57F1E4F-1CFF-5643-939E-217C01CDF565}" type="slidenum">
              <a:rPr lang="en-US" smtClean="0"/>
              <a:pPr/>
              <a:t>102</a:t>
            </a:fld>
            <a:endParaRPr lang="en-US" dirty="0"/>
          </a:p>
        </p:txBody>
      </p:sp>
      <p:sp>
        <p:nvSpPr>
          <p:cNvPr id="6" name="Footer Placeholder 5">
            <a:extLst>
              <a:ext uri="{FF2B5EF4-FFF2-40B4-BE49-F238E27FC236}">
                <a16:creationId xmlns:a16="http://schemas.microsoft.com/office/drawing/2014/main" id="{39479ECA-1EB4-4E07-925A-5AA4A217109A}"/>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9985752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FDB2-659C-44A3-9624-15E5FD825837}"/>
              </a:ext>
            </a:extLst>
          </p:cNvPr>
          <p:cNvSpPr>
            <a:spLocks noGrp="1"/>
          </p:cNvSpPr>
          <p:nvPr>
            <p:ph type="title"/>
          </p:nvPr>
        </p:nvSpPr>
        <p:spPr/>
        <p:txBody>
          <a:bodyPr/>
          <a:lstStyle/>
          <a:p>
            <a:r>
              <a:rPr lang="en-CA" dirty="0"/>
              <a:t>11. Resources</a:t>
            </a:r>
          </a:p>
        </p:txBody>
      </p:sp>
      <p:sp>
        <p:nvSpPr>
          <p:cNvPr id="3" name="Text Placeholder 2">
            <a:extLst>
              <a:ext uri="{FF2B5EF4-FFF2-40B4-BE49-F238E27FC236}">
                <a16:creationId xmlns:a16="http://schemas.microsoft.com/office/drawing/2014/main" id="{FB625D77-E1BD-44F7-9095-11E07355850D}"/>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F55A6BE6-05E2-4799-9EB0-17B4920384EF}"/>
              </a:ext>
            </a:extLst>
          </p:cNvPr>
          <p:cNvSpPr>
            <a:spLocks noGrp="1"/>
          </p:cNvSpPr>
          <p:nvPr>
            <p:ph type="dt" sz="half" idx="10"/>
          </p:nvPr>
        </p:nvSpPr>
        <p:spPr/>
        <p:txBody>
          <a:bodyPr/>
          <a:lstStyle/>
          <a:p>
            <a:fld id="{FB774903-4F97-4F0D-9801-30BEFBC8E3B6}" type="datetime1">
              <a:rPr lang="en-US" smtClean="0"/>
              <a:t>4/11/2018</a:t>
            </a:fld>
            <a:endParaRPr lang="en-US" dirty="0"/>
          </a:p>
        </p:txBody>
      </p:sp>
      <p:sp>
        <p:nvSpPr>
          <p:cNvPr id="6" name="Slide Number Placeholder 5">
            <a:extLst>
              <a:ext uri="{FF2B5EF4-FFF2-40B4-BE49-F238E27FC236}">
                <a16:creationId xmlns:a16="http://schemas.microsoft.com/office/drawing/2014/main" id="{B620914C-4278-4053-836C-2511D7068995}"/>
              </a:ext>
            </a:extLst>
          </p:cNvPr>
          <p:cNvSpPr>
            <a:spLocks noGrp="1"/>
          </p:cNvSpPr>
          <p:nvPr>
            <p:ph type="sldNum" sz="quarter" idx="12"/>
          </p:nvPr>
        </p:nvSpPr>
        <p:spPr/>
        <p:txBody>
          <a:bodyPr/>
          <a:lstStyle/>
          <a:p>
            <a:fld id="{D57F1E4F-1CFF-5643-939E-217C01CDF565}" type="slidenum">
              <a:rPr lang="en-US" smtClean="0"/>
              <a:pPr/>
              <a:t>103</a:t>
            </a:fld>
            <a:endParaRPr lang="en-US" dirty="0"/>
          </a:p>
        </p:txBody>
      </p:sp>
      <p:sp>
        <p:nvSpPr>
          <p:cNvPr id="5" name="Footer Placeholder 4">
            <a:extLst>
              <a:ext uri="{FF2B5EF4-FFF2-40B4-BE49-F238E27FC236}">
                <a16:creationId xmlns:a16="http://schemas.microsoft.com/office/drawing/2014/main" id="{CC51DA90-F333-48FD-A8FF-49E3E266528D}"/>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8585986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Lerider: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NeoVM &amp; NeoContract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p>
          <a:p>
            <a:r>
              <a:rPr lang="en-CA" dirty="0"/>
              <a:t>NEO – Reddit</a:t>
            </a:r>
            <a:br>
              <a:rPr lang="en-CA" dirty="0"/>
            </a:br>
            <a:r>
              <a:rPr lang="en-CA" dirty="0">
                <a:hlinkClick r:id="rId6"/>
              </a:rPr>
              <a:t>https://www.reddit.com/r/NEO/</a:t>
            </a:r>
            <a:r>
              <a:rPr lang="en-CA" dirty="0"/>
              <a:t> </a:t>
            </a:r>
            <a:br>
              <a:rPr lang="en-CA" dirty="0"/>
            </a:br>
            <a:br>
              <a:rPr lang="en-CA" dirty="0"/>
            </a:br>
            <a:endParaRPr lang="en-CA" dirty="0"/>
          </a:p>
          <a:p>
            <a:endParaRPr lang="en-CA" dirty="0"/>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104</a:t>
            </a:fld>
            <a:endParaRPr lang="en-US" dirty="0"/>
          </a:p>
        </p:txBody>
      </p:sp>
      <p:pic>
        <p:nvPicPr>
          <p:cNvPr id="7" name="Picture 6">
            <a:extLst>
              <a:ext uri="{FF2B5EF4-FFF2-40B4-BE49-F238E27FC236}">
                <a16:creationId xmlns:a16="http://schemas.microsoft.com/office/drawing/2014/main" id="{698A1517-FBFE-42BC-875B-30EDFD61A6FE}"/>
              </a:ext>
            </a:extLst>
          </p:cNvPr>
          <p:cNvPicPr>
            <a:picLocks noChangeAspect="1"/>
          </p:cNvPicPr>
          <p:nvPr/>
        </p:nvPicPr>
        <p:blipFill>
          <a:blip r:embed="rId7"/>
          <a:stretch>
            <a:fillRect/>
          </a:stretch>
        </p:blipFill>
        <p:spPr>
          <a:xfrm>
            <a:off x="7997380" y="4267200"/>
            <a:ext cx="3914775" cy="2438400"/>
          </a:xfrm>
          <a:prstGeom prst="rect">
            <a:avLst/>
          </a:prstGeom>
        </p:spPr>
      </p:pic>
      <p:sp>
        <p:nvSpPr>
          <p:cNvPr id="4" name="Date Placeholder 3">
            <a:extLst>
              <a:ext uri="{FF2B5EF4-FFF2-40B4-BE49-F238E27FC236}">
                <a16:creationId xmlns:a16="http://schemas.microsoft.com/office/drawing/2014/main" id="{30473843-C5CE-4062-847A-177EB75C7B33}"/>
              </a:ext>
            </a:extLst>
          </p:cNvPr>
          <p:cNvSpPr>
            <a:spLocks noGrp="1"/>
          </p:cNvSpPr>
          <p:nvPr>
            <p:ph type="dt" sz="half" idx="10"/>
          </p:nvPr>
        </p:nvSpPr>
        <p:spPr/>
        <p:txBody>
          <a:bodyPr/>
          <a:lstStyle/>
          <a:p>
            <a:fld id="{69A3961B-3F6A-46DE-93A2-A2F91A78DF1B}" type="datetime1">
              <a:rPr lang="en-US" smtClean="0"/>
              <a:t>4/11/2018</a:t>
            </a:fld>
            <a:endParaRPr lang="en-US" dirty="0"/>
          </a:p>
        </p:txBody>
      </p:sp>
      <p:sp>
        <p:nvSpPr>
          <p:cNvPr id="5" name="Footer Placeholder 4">
            <a:extLst>
              <a:ext uri="{FF2B5EF4-FFF2-40B4-BE49-F238E27FC236}">
                <a16:creationId xmlns:a16="http://schemas.microsoft.com/office/drawing/2014/main" id="{FD200362-5786-47BD-9B68-BA919CB139BF}"/>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6527662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FCDE-27D4-4373-AB71-DB258B4591CC}"/>
              </a:ext>
            </a:extLst>
          </p:cNvPr>
          <p:cNvSpPr>
            <a:spLocks noGrp="1"/>
          </p:cNvSpPr>
          <p:nvPr>
            <p:ph type="title"/>
          </p:nvPr>
        </p:nvSpPr>
        <p:spPr/>
        <p:txBody>
          <a:bodyPr/>
          <a:lstStyle/>
          <a:p>
            <a:r>
              <a:rPr lang="en-CA" dirty="0"/>
              <a:t>NEO Resources: NEO DevCon 1, January 2018</a:t>
            </a:r>
          </a:p>
        </p:txBody>
      </p:sp>
      <p:sp>
        <p:nvSpPr>
          <p:cNvPr id="3" name="Content Placeholder 2">
            <a:extLst>
              <a:ext uri="{FF2B5EF4-FFF2-40B4-BE49-F238E27FC236}">
                <a16:creationId xmlns:a16="http://schemas.microsoft.com/office/drawing/2014/main" id="{4F5E2594-9B04-4E8D-9158-72F949E83519}"/>
              </a:ext>
            </a:extLst>
          </p:cNvPr>
          <p:cNvSpPr>
            <a:spLocks noGrp="1"/>
          </p:cNvSpPr>
          <p:nvPr>
            <p:ph idx="1"/>
          </p:nvPr>
        </p:nvSpPr>
        <p:spPr>
          <a:xfrm>
            <a:off x="677333" y="1801906"/>
            <a:ext cx="10304431" cy="5056093"/>
          </a:xfrm>
        </p:spPr>
        <p:txBody>
          <a:bodyPr>
            <a:normAutofit fontScale="85000" lnSpcReduction="20000"/>
          </a:bodyPr>
          <a:lstStyle/>
          <a:p>
            <a:r>
              <a:rPr lang="en-US" dirty="0"/>
              <a:t>The New Vision - Da Hongfei | NEO DevCon 1</a:t>
            </a:r>
            <a:br>
              <a:rPr lang="en-US" dirty="0"/>
            </a:br>
            <a:r>
              <a:rPr lang="en-US" dirty="0">
                <a:hlinkClick r:id="rId2"/>
              </a:rPr>
              <a:t>https://www.youtube.com/watch?v=th7jZlmoZBc</a:t>
            </a:r>
            <a:r>
              <a:rPr lang="en-US" dirty="0"/>
              <a:t> </a:t>
            </a:r>
          </a:p>
          <a:p>
            <a:r>
              <a:rPr lang="en-CA" dirty="0"/>
              <a:t>Opening Address - Scott Hunter, Microsoft | NEO DevCon 1</a:t>
            </a:r>
            <a:br>
              <a:rPr lang="en-CA" dirty="0"/>
            </a:br>
            <a:r>
              <a:rPr lang="en-CA" dirty="0">
                <a:hlinkClick r:id="rId3"/>
              </a:rPr>
              <a:t>https://www.youtube.com/watch?v=ZFsu5HPU2xM</a:t>
            </a:r>
            <a:r>
              <a:rPr lang="en-CA" dirty="0"/>
              <a:t> </a:t>
            </a:r>
          </a:p>
          <a:p>
            <a:r>
              <a:rPr lang="en-CA" dirty="0"/>
              <a:t>Ontology, The Technical Vision of Distributed Trust Networks | NEO DevCon 1</a:t>
            </a:r>
            <a:br>
              <a:rPr lang="en-CA" dirty="0"/>
            </a:br>
            <a:r>
              <a:rPr lang="en-CA" dirty="0">
                <a:hlinkClick r:id="rId4"/>
              </a:rPr>
              <a:t>https://www.youtube.com/watch?v=QyaZz0vtONs</a:t>
            </a:r>
            <a:r>
              <a:rPr lang="en-CA" dirty="0"/>
              <a:t> </a:t>
            </a:r>
          </a:p>
          <a:p>
            <a:r>
              <a:rPr lang="en-CA" dirty="0"/>
              <a:t>Imusify, Decentralized Platform for Music Related Digital Content | NEO DevCon 1</a:t>
            </a:r>
            <a:br>
              <a:rPr lang="en-CA" dirty="0"/>
            </a:br>
            <a:r>
              <a:rPr lang="en-CA" dirty="0">
                <a:hlinkClick r:id="rId5"/>
              </a:rPr>
              <a:t>https://www.youtube.com/watch?v=dgmfO8nKJkE</a:t>
            </a:r>
            <a:r>
              <a:rPr lang="en-CA" dirty="0"/>
              <a:t> </a:t>
            </a:r>
          </a:p>
          <a:p>
            <a:r>
              <a:rPr lang="en-CA" dirty="0"/>
              <a:t>NeoAuth, Login Using the NEO Blockchain | NEO DevCon 1</a:t>
            </a:r>
            <a:br>
              <a:rPr lang="en-CA" dirty="0"/>
            </a:br>
            <a:r>
              <a:rPr lang="en-CA" dirty="0">
                <a:hlinkClick r:id="rId6"/>
              </a:rPr>
              <a:t>https://www.youtube.com/watch?v=F7teukbcbIg</a:t>
            </a:r>
            <a:r>
              <a:rPr lang="en-CA" dirty="0"/>
              <a:t> </a:t>
            </a:r>
          </a:p>
          <a:p>
            <a:r>
              <a:rPr lang="en-CA" dirty="0"/>
              <a:t>Phantasma, User-Owned Content | NEO DevCon 1</a:t>
            </a:r>
            <a:br>
              <a:rPr lang="en-CA" dirty="0"/>
            </a:br>
            <a:r>
              <a:rPr lang="en-CA" dirty="0">
                <a:hlinkClick r:id="rId7"/>
              </a:rPr>
              <a:t>https://www.youtube.com/watch?v=cinexz6gjsU</a:t>
            </a:r>
            <a:r>
              <a:rPr lang="en-CA" dirty="0"/>
              <a:t> </a:t>
            </a:r>
          </a:p>
          <a:p>
            <a:r>
              <a:rPr lang="en-CA" dirty="0"/>
              <a:t>NEO•ONE, Development Framework | NEO DevCon 1</a:t>
            </a:r>
            <a:br>
              <a:rPr lang="en-CA" dirty="0"/>
            </a:br>
            <a:r>
              <a:rPr lang="en-CA" dirty="0">
                <a:hlinkClick r:id="rId8"/>
              </a:rPr>
              <a:t>https://www.youtube.com/watch?v=yWzjNhiZFmA</a:t>
            </a:r>
            <a:r>
              <a:rPr lang="en-CA" dirty="0"/>
              <a:t> </a:t>
            </a:r>
          </a:p>
          <a:p>
            <a:r>
              <a:rPr lang="en-CA" dirty="0"/>
              <a:t>THEKEY, A Decentralized Ecosystem of An Identity Verification Tool | NEO DevCon 1</a:t>
            </a:r>
            <a:br>
              <a:rPr lang="en-CA" dirty="0"/>
            </a:br>
            <a:r>
              <a:rPr lang="en-CA" dirty="0">
                <a:hlinkClick r:id="rId9"/>
              </a:rPr>
              <a:t>https://www.youtube.com/watch?v=St-UW0lPB7o</a:t>
            </a:r>
            <a:r>
              <a:rPr lang="en-CA" dirty="0"/>
              <a:t> </a:t>
            </a:r>
          </a:p>
          <a:p>
            <a:r>
              <a:rPr lang="en-CA" dirty="0"/>
              <a:t>NEO’s Global Vision and the Evolving Regulatory Environment - Miles Graham | NEO DevCon 1</a:t>
            </a:r>
            <a:br>
              <a:rPr lang="en-CA" dirty="0"/>
            </a:br>
            <a:r>
              <a:rPr lang="en-CA" dirty="0">
                <a:hlinkClick r:id="rId10"/>
              </a:rPr>
              <a:t>https://www.youtube.com/watch?v=FidRGNeab3I</a:t>
            </a:r>
            <a:r>
              <a:rPr lang="en-CA" dirty="0"/>
              <a:t> </a:t>
            </a:r>
          </a:p>
          <a:p>
            <a:r>
              <a:rPr lang="en-CA" dirty="0"/>
              <a:t>NEX, Decentralized Exchanges | NEO DevCon 1</a:t>
            </a:r>
            <a:br>
              <a:rPr lang="en-CA" dirty="0"/>
            </a:br>
            <a:r>
              <a:rPr lang="en-CA" dirty="0">
                <a:hlinkClick r:id="rId11"/>
              </a:rPr>
              <a:t>https://www.youtube.com/watch?v=1005ed20e0Q</a:t>
            </a:r>
            <a:r>
              <a:rPr lang="en-CA" dirty="0"/>
              <a:t> </a:t>
            </a:r>
          </a:p>
        </p:txBody>
      </p:sp>
      <p:sp>
        <p:nvSpPr>
          <p:cNvPr id="4" name="Date Placeholder 3">
            <a:extLst>
              <a:ext uri="{FF2B5EF4-FFF2-40B4-BE49-F238E27FC236}">
                <a16:creationId xmlns:a16="http://schemas.microsoft.com/office/drawing/2014/main" id="{5B418EBA-B7D5-4AAF-9536-79D47D7FF1AC}"/>
              </a:ext>
            </a:extLst>
          </p:cNvPr>
          <p:cNvSpPr>
            <a:spLocks noGrp="1"/>
          </p:cNvSpPr>
          <p:nvPr>
            <p:ph type="dt" sz="half" idx="10"/>
          </p:nvPr>
        </p:nvSpPr>
        <p:spPr/>
        <p:txBody>
          <a:bodyPr/>
          <a:lstStyle/>
          <a:p>
            <a:fld id="{0EBF1340-015A-4D00-B41E-4E801987017D}" type="datetime1">
              <a:rPr lang="en-US" smtClean="0"/>
              <a:t>4/11/2018</a:t>
            </a:fld>
            <a:endParaRPr lang="en-US" dirty="0"/>
          </a:p>
        </p:txBody>
      </p:sp>
      <p:sp>
        <p:nvSpPr>
          <p:cNvPr id="5" name="Slide Number Placeholder 4">
            <a:extLst>
              <a:ext uri="{FF2B5EF4-FFF2-40B4-BE49-F238E27FC236}">
                <a16:creationId xmlns:a16="http://schemas.microsoft.com/office/drawing/2014/main" id="{281EC573-80F7-46F8-9DD4-4F5DDD0D24CF}"/>
              </a:ext>
            </a:extLst>
          </p:cNvPr>
          <p:cNvSpPr>
            <a:spLocks noGrp="1"/>
          </p:cNvSpPr>
          <p:nvPr>
            <p:ph type="sldNum" sz="quarter" idx="12"/>
          </p:nvPr>
        </p:nvSpPr>
        <p:spPr/>
        <p:txBody>
          <a:bodyPr/>
          <a:lstStyle/>
          <a:p>
            <a:fld id="{D57F1E4F-1CFF-5643-939E-217C01CDF565}" type="slidenum">
              <a:rPr lang="en-US" smtClean="0"/>
              <a:pPr/>
              <a:t>105</a:t>
            </a:fld>
            <a:endParaRPr lang="en-US" dirty="0"/>
          </a:p>
        </p:txBody>
      </p:sp>
      <p:sp>
        <p:nvSpPr>
          <p:cNvPr id="6" name="Footer Placeholder 5">
            <a:extLst>
              <a:ext uri="{FF2B5EF4-FFF2-40B4-BE49-F238E27FC236}">
                <a16:creationId xmlns:a16="http://schemas.microsoft.com/office/drawing/2014/main" id="{25D6479E-656F-4CB3-9763-B99A521E3212}"/>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735230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DevCon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(neo-csharpcoe)</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fld id="{A301700A-5FE9-4338-B6C1-4A2090947615}" type="datetime1">
              <a:rPr lang="en-US" smtClean="0"/>
              <a:t>4/11/2018</a:t>
            </a:fld>
            <a:endParaRPr lang="en-US" dirty="0"/>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106</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
        <p:nvSpPr>
          <p:cNvPr id="7" name="Footer Placeholder 6">
            <a:extLst>
              <a:ext uri="{FF2B5EF4-FFF2-40B4-BE49-F238E27FC236}">
                <a16:creationId xmlns:a16="http://schemas.microsoft.com/office/drawing/2014/main" id="{61EDE666-531B-4AEB-A607-FC46FF8E792C}"/>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81912655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C# NET Developers Center of Excellence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C# NET Developers Center of Excellence</a:t>
            </a:r>
            <a:br>
              <a:rPr lang="en-US" dirty="0"/>
            </a:br>
            <a:r>
              <a:rPr lang="en-US" dirty="0">
                <a:hlinkClick r:id="rId5"/>
              </a:rPr>
              <a:t>https://github.com/mwherman2000/neo-windocs/tree/master/events/2018-neo-blockchain-toronto</a:t>
            </a:r>
            <a:r>
              <a:rPr lang="en-US" dirty="0"/>
              <a:t> </a:t>
            </a:r>
          </a:p>
        </p:txBody>
      </p:sp>
      <p:sp>
        <p:nvSpPr>
          <p:cNvPr id="4" name="Date Placeholder 3">
            <a:extLst>
              <a:ext uri="{FF2B5EF4-FFF2-40B4-BE49-F238E27FC236}">
                <a16:creationId xmlns:a16="http://schemas.microsoft.com/office/drawing/2014/main" id="{661DDA65-DF31-4A9A-BD51-A2607FCB3074}"/>
              </a:ext>
            </a:extLst>
          </p:cNvPr>
          <p:cNvSpPr>
            <a:spLocks noGrp="1"/>
          </p:cNvSpPr>
          <p:nvPr>
            <p:ph type="dt" sz="half" idx="10"/>
          </p:nvPr>
        </p:nvSpPr>
        <p:spPr/>
        <p:txBody>
          <a:bodyPr/>
          <a:lstStyle/>
          <a:p>
            <a:fld id="{9A65E3E2-13D6-43B8-B482-789BF781B1D4}" type="datetime1">
              <a:rPr lang="en-US" smtClean="0"/>
              <a:t>4/11/2018</a:t>
            </a:fld>
            <a:endParaRPr lang="en-US" dirty="0"/>
          </a:p>
        </p:txBody>
      </p:sp>
      <p:sp>
        <p:nvSpPr>
          <p:cNvPr id="5" name="Slide Number Placeholder 4">
            <a:extLst>
              <a:ext uri="{FF2B5EF4-FFF2-40B4-BE49-F238E27FC236}">
                <a16:creationId xmlns:a16="http://schemas.microsoft.com/office/drawing/2014/main" id="{544124FA-8FB5-475C-83DD-9F1CD4FF878D}"/>
              </a:ext>
            </a:extLst>
          </p:cNvPr>
          <p:cNvSpPr>
            <a:spLocks noGrp="1"/>
          </p:cNvSpPr>
          <p:nvPr>
            <p:ph type="sldNum" sz="quarter" idx="12"/>
          </p:nvPr>
        </p:nvSpPr>
        <p:spPr/>
        <p:txBody>
          <a:bodyPr/>
          <a:lstStyle/>
          <a:p>
            <a:fld id="{D57F1E4F-1CFF-5643-939E-217C01CDF565}" type="slidenum">
              <a:rPr lang="en-US" smtClean="0"/>
              <a:pPr/>
              <a:t>107</a:t>
            </a:fld>
            <a:endParaRPr lang="en-US" dirty="0"/>
          </a:p>
        </p:txBody>
      </p:sp>
      <p:sp>
        <p:nvSpPr>
          <p:cNvPr id="6" name="Footer Placeholder 5">
            <a:extLst>
              <a:ext uri="{FF2B5EF4-FFF2-40B4-BE49-F238E27FC236}">
                <a16:creationId xmlns:a16="http://schemas.microsoft.com/office/drawing/2014/main" id="{6315DE42-6CDA-4AC9-964A-F418CA7E2B4A}"/>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8980929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NeoContractPlugin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privatenet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privatenet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
        <p:nvSpPr>
          <p:cNvPr id="4" name="Date Placeholder 3">
            <a:extLst>
              <a:ext uri="{FF2B5EF4-FFF2-40B4-BE49-F238E27FC236}">
                <a16:creationId xmlns:a16="http://schemas.microsoft.com/office/drawing/2014/main" id="{2D401F6C-7F3F-49C4-8EF6-1C8C176E9F9A}"/>
              </a:ext>
            </a:extLst>
          </p:cNvPr>
          <p:cNvSpPr>
            <a:spLocks noGrp="1"/>
          </p:cNvSpPr>
          <p:nvPr>
            <p:ph type="dt" sz="half" idx="10"/>
          </p:nvPr>
        </p:nvSpPr>
        <p:spPr/>
        <p:txBody>
          <a:bodyPr/>
          <a:lstStyle/>
          <a:p>
            <a:fld id="{57C9BF09-E44C-420F-B457-3A80A2C96E53}" type="datetime1">
              <a:rPr lang="en-US" smtClean="0"/>
              <a:t>4/11/2018</a:t>
            </a:fld>
            <a:endParaRPr lang="en-US" dirty="0"/>
          </a:p>
        </p:txBody>
      </p:sp>
      <p:sp>
        <p:nvSpPr>
          <p:cNvPr id="5" name="Slide Number Placeholder 4">
            <a:extLst>
              <a:ext uri="{FF2B5EF4-FFF2-40B4-BE49-F238E27FC236}">
                <a16:creationId xmlns:a16="http://schemas.microsoft.com/office/drawing/2014/main" id="{72D7D786-2E2C-4953-A497-72981C6155FC}"/>
              </a:ext>
            </a:extLst>
          </p:cNvPr>
          <p:cNvSpPr>
            <a:spLocks noGrp="1"/>
          </p:cNvSpPr>
          <p:nvPr>
            <p:ph type="sldNum" sz="quarter" idx="12"/>
          </p:nvPr>
        </p:nvSpPr>
        <p:spPr/>
        <p:txBody>
          <a:bodyPr/>
          <a:lstStyle/>
          <a:p>
            <a:fld id="{6FF9F0C5-380F-41C2-899A-BAC0F0927E16}" type="slidenum">
              <a:rPr lang="en-US" smtClean="0"/>
              <a:t>108</a:t>
            </a:fld>
            <a:endParaRPr lang="en-US" dirty="0"/>
          </a:p>
        </p:txBody>
      </p:sp>
      <p:sp>
        <p:nvSpPr>
          <p:cNvPr id="7" name="Footer Placeholder 6">
            <a:extLst>
              <a:ext uri="{FF2B5EF4-FFF2-40B4-BE49-F238E27FC236}">
                <a16:creationId xmlns:a16="http://schemas.microsoft.com/office/drawing/2014/main" id="{42C20615-E4B2-48FC-B3A1-28F595121CAD}"/>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6919723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a:t>
            </a:r>
            <a:br>
              <a:rPr lang="en-US" dirty="0"/>
            </a:br>
            <a:r>
              <a:rPr lang="en-US" dirty="0"/>
              <a:t>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
        <p:nvSpPr>
          <p:cNvPr id="3" name="Date Placeholder 2">
            <a:extLst>
              <a:ext uri="{FF2B5EF4-FFF2-40B4-BE49-F238E27FC236}">
                <a16:creationId xmlns:a16="http://schemas.microsoft.com/office/drawing/2014/main" id="{9A153FFC-985A-410F-9503-51C03C9A82CE}"/>
              </a:ext>
            </a:extLst>
          </p:cNvPr>
          <p:cNvSpPr>
            <a:spLocks noGrp="1"/>
          </p:cNvSpPr>
          <p:nvPr>
            <p:ph type="dt" sz="half" idx="10"/>
          </p:nvPr>
        </p:nvSpPr>
        <p:spPr/>
        <p:txBody>
          <a:bodyPr/>
          <a:lstStyle/>
          <a:p>
            <a:fld id="{B344F859-1184-4A8B-89A8-CE098FB2DCD0}" type="datetime1">
              <a:rPr lang="en-US" smtClean="0"/>
              <a:t>4/11/2018</a:t>
            </a:fld>
            <a:endParaRPr lang="en-US" dirty="0"/>
          </a:p>
        </p:txBody>
      </p:sp>
      <p:sp>
        <p:nvSpPr>
          <p:cNvPr id="4" name="Slide Number Placeholder 3">
            <a:extLst>
              <a:ext uri="{FF2B5EF4-FFF2-40B4-BE49-F238E27FC236}">
                <a16:creationId xmlns:a16="http://schemas.microsoft.com/office/drawing/2014/main" id="{EFACF026-8768-46C0-8031-B74DB01D02D1}"/>
              </a:ext>
            </a:extLst>
          </p:cNvPr>
          <p:cNvSpPr>
            <a:spLocks noGrp="1"/>
          </p:cNvSpPr>
          <p:nvPr>
            <p:ph type="sldNum" sz="quarter" idx="12"/>
          </p:nvPr>
        </p:nvSpPr>
        <p:spPr/>
        <p:txBody>
          <a:bodyPr/>
          <a:lstStyle/>
          <a:p>
            <a:fld id="{D57F1E4F-1CFF-5643-939E-217C01CDF565}" type="slidenum">
              <a:rPr lang="en-US" smtClean="0"/>
              <a:pPr/>
              <a:t>109</a:t>
            </a:fld>
            <a:endParaRPr lang="en-US" dirty="0"/>
          </a:p>
        </p:txBody>
      </p:sp>
      <p:sp>
        <p:nvSpPr>
          <p:cNvPr id="5" name="Footer Placeholder 4">
            <a:extLst>
              <a:ext uri="{FF2B5EF4-FFF2-40B4-BE49-F238E27FC236}">
                <a16:creationId xmlns:a16="http://schemas.microsoft.com/office/drawing/2014/main" id="{49C4F578-6ECA-4470-8E02-092382A87F7E}"/>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600201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387ED2-282A-4262-B6D8-C1A22C7690F3}"/>
              </a:ext>
            </a:extLst>
          </p:cNvPr>
          <p:cNvPicPr>
            <a:picLocks noChangeAspect="1"/>
          </p:cNvPicPr>
          <p:nvPr/>
        </p:nvPicPr>
        <p:blipFill>
          <a:blip r:embed="rId2"/>
          <a:stretch>
            <a:fillRect/>
          </a:stretch>
        </p:blipFill>
        <p:spPr>
          <a:xfrm>
            <a:off x="5244677" y="2276856"/>
            <a:ext cx="6829173" cy="4443984"/>
          </a:xfrm>
          <a:prstGeom prst="rect">
            <a:avLst/>
          </a:prstGeom>
        </p:spPr>
      </p:pic>
      <p:sp>
        <p:nvSpPr>
          <p:cNvPr id="18" name="Rectangle 17">
            <a:extLst>
              <a:ext uri="{FF2B5EF4-FFF2-40B4-BE49-F238E27FC236}">
                <a16:creationId xmlns:a16="http://schemas.microsoft.com/office/drawing/2014/main" id="{343FB2B8-0535-4AB8-9CC6-D4371DAD608B}"/>
              </a:ext>
            </a:extLst>
          </p:cNvPr>
          <p:cNvSpPr/>
          <p:nvPr/>
        </p:nvSpPr>
        <p:spPr>
          <a:xfrm>
            <a:off x="9114758" y="5440519"/>
            <a:ext cx="2943434" cy="369332"/>
          </a:xfrm>
          <a:prstGeom prst="rect">
            <a:avLst/>
          </a:prstGeom>
        </p:spPr>
        <p:txBody>
          <a:bodyPr wrap="none">
            <a:spAutoFit/>
          </a:bodyPr>
          <a:lstStyle/>
          <a:p>
            <a:pPr lvl="0" algn="r"/>
            <a:r>
              <a:rPr lang="en-CA" dirty="0"/>
              <a:t>2. approve/reject/reroute</a:t>
            </a:r>
          </a:p>
        </p:txBody>
      </p:sp>
      <p:sp>
        <p:nvSpPr>
          <p:cNvPr id="19" name="Rectangle 18">
            <a:extLst>
              <a:ext uri="{FF2B5EF4-FFF2-40B4-BE49-F238E27FC236}">
                <a16:creationId xmlns:a16="http://schemas.microsoft.com/office/drawing/2014/main" id="{A370732A-0938-4BBB-A964-1EBD4747F9CD}"/>
              </a:ext>
            </a:extLst>
          </p:cNvPr>
          <p:cNvSpPr/>
          <p:nvPr/>
        </p:nvSpPr>
        <p:spPr>
          <a:xfrm>
            <a:off x="8591882" y="4985681"/>
            <a:ext cx="824265" cy="369332"/>
          </a:xfrm>
          <a:prstGeom prst="rect">
            <a:avLst/>
          </a:prstGeom>
        </p:spPr>
        <p:txBody>
          <a:bodyPr wrap="none">
            <a:spAutoFit/>
          </a:bodyPr>
          <a:lstStyle/>
          <a:p>
            <a:pPr lvl="0"/>
            <a:r>
              <a:rPr lang="en-CA" dirty="0"/>
              <a:t>3. pay</a:t>
            </a:r>
          </a:p>
        </p:txBody>
      </p:sp>
      <p:sp>
        <p:nvSpPr>
          <p:cNvPr id="21" name="Rectangle 20">
            <a:extLst>
              <a:ext uri="{FF2B5EF4-FFF2-40B4-BE49-F238E27FC236}">
                <a16:creationId xmlns:a16="http://schemas.microsoft.com/office/drawing/2014/main" id="{038E0D5E-ECAE-4EBC-96A3-4644B6BE55E7}"/>
              </a:ext>
            </a:extLst>
          </p:cNvPr>
          <p:cNvSpPr/>
          <p:nvPr/>
        </p:nvSpPr>
        <p:spPr>
          <a:xfrm rot="5400000">
            <a:off x="5766851" y="4467192"/>
            <a:ext cx="2129109" cy="369332"/>
          </a:xfrm>
          <a:prstGeom prst="rect">
            <a:avLst/>
          </a:prstGeom>
        </p:spPr>
        <p:txBody>
          <a:bodyPr wrap="none">
            <a:spAutoFit/>
          </a:bodyPr>
          <a:lstStyle/>
          <a:p>
            <a:pPr lvl="0"/>
            <a:r>
              <a:rPr lang="en-CA" dirty="0"/>
              <a:t>1. create &amp; submit</a:t>
            </a:r>
          </a:p>
        </p:txBody>
      </p:sp>
      <p:sp>
        <p:nvSpPr>
          <p:cNvPr id="2" name="Title 1">
            <a:extLst>
              <a:ext uri="{FF2B5EF4-FFF2-40B4-BE49-F238E27FC236}">
                <a16:creationId xmlns:a16="http://schemas.microsoft.com/office/drawing/2014/main" id="{9485661B-4CA3-4767-89AC-BD512ECDF1C0}"/>
              </a:ext>
            </a:extLst>
          </p:cNvPr>
          <p:cNvSpPr>
            <a:spLocks noGrp="1"/>
          </p:cNvSpPr>
          <p:nvPr>
            <p:ph type="title"/>
          </p:nvPr>
        </p:nvSpPr>
        <p:spPr>
          <a:xfrm>
            <a:off x="677334" y="562945"/>
            <a:ext cx="9996886" cy="1877568"/>
          </a:xfrm>
        </p:spPr>
        <p:txBody>
          <a:bodyPr>
            <a:normAutofit fontScale="90000"/>
          </a:bodyPr>
          <a:lstStyle/>
          <a:p>
            <a:r>
              <a:rPr lang="en-CA" sz="4000" dirty="0"/>
              <a:t>Think Deeply about the NEO Smart Economy</a:t>
            </a:r>
            <a:br>
              <a:rPr lang="en-CA" dirty="0"/>
            </a:br>
            <a:r>
              <a:rPr lang="en-CA" dirty="0"/>
              <a:t>“</a:t>
            </a:r>
            <a:r>
              <a:rPr lang="en-US" sz="2700" dirty="0"/>
              <a:t>Future world where the boundary between real assets in the physical world and digital assets in the digital world has been removed.” [Malcolm Lerider]</a:t>
            </a:r>
            <a:br>
              <a:rPr lang="en-US" sz="2700" dirty="0"/>
            </a:br>
            <a:endParaRPr lang="en-CA" sz="2700" dirty="0"/>
          </a:p>
        </p:txBody>
      </p:sp>
      <p:grpSp>
        <p:nvGrpSpPr>
          <p:cNvPr id="14" name="Group 13">
            <a:extLst>
              <a:ext uri="{FF2B5EF4-FFF2-40B4-BE49-F238E27FC236}">
                <a16:creationId xmlns:a16="http://schemas.microsoft.com/office/drawing/2014/main" id="{4C264205-A78F-4917-BA5A-0CDF2EA55521}"/>
              </a:ext>
            </a:extLst>
          </p:cNvPr>
          <p:cNvGrpSpPr/>
          <p:nvPr/>
        </p:nvGrpSpPr>
        <p:grpSpPr>
          <a:xfrm>
            <a:off x="5974703" y="2964062"/>
            <a:ext cx="6053261" cy="2092205"/>
            <a:chOff x="5974703" y="2964062"/>
            <a:chExt cx="6053261" cy="2092205"/>
          </a:xfrm>
        </p:grpSpPr>
        <p:sp>
          <p:nvSpPr>
            <p:cNvPr id="11" name="Rectangle 10">
              <a:extLst>
                <a:ext uri="{FF2B5EF4-FFF2-40B4-BE49-F238E27FC236}">
                  <a16:creationId xmlns:a16="http://schemas.microsoft.com/office/drawing/2014/main" id="{B0B9D7CE-DBD5-4DCB-B60B-C596654ED5EB}"/>
                </a:ext>
              </a:extLst>
            </p:cNvPr>
            <p:cNvSpPr/>
            <p:nvPr/>
          </p:nvSpPr>
          <p:spPr>
            <a:xfrm>
              <a:off x="5974703" y="2964062"/>
              <a:ext cx="3344826" cy="307777"/>
            </a:xfrm>
            <a:prstGeom prst="rect">
              <a:avLst/>
            </a:prstGeom>
          </p:spPr>
          <p:txBody>
            <a:bodyPr wrap="none">
              <a:spAutoFit/>
            </a:bodyPr>
            <a:lstStyle/>
            <a:p>
              <a:pPr lvl="0"/>
              <a:r>
                <a:rPr lang="en-CA" sz="1400" dirty="0"/>
                <a:t>AZ9Bmz6qmboZ4ry1z8p2KF3ftyA2ckJAy</a:t>
              </a:r>
            </a:p>
          </p:txBody>
        </p:sp>
        <p:sp>
          <p:nvSpPr>
            <p:cNvPr id="12" name="Rectangle 11">
              <a:extLst>
                <a:ext uri="{FF2B5EF4-FFF2-40B4-BE49-F238E27FC236}">
                  <a16:creationId xmlns:a16="http://schemas.microsoft.com/office/drawing/2014/main" id="{916356A5-0DEF-42CA-98AF-A88BA530F02C}"/>
                </a:ext>
              </a:extLst>
            </p:cNvPr>
            <p:cNvSpPr/>
            <p:nvPr/>
          </p:nvSpPr>
          <p:spPr>
            <a:xfrm>
              <a:off x="8723085" y="3883962"/>
              <a:ext cx="3304879" cy="307777"/>
            </a:xfrm>
            <a:prstGeom prst="rect">
              <a:avLst/>
            </a:prstGeom>
          </p:spPr>
          <p:txBody>
            <a:bodyPr wrap="none">
              <a:spAutoFit/>
            </a:bodyPr>
            <a:lstStyle/>
            <a:p>
              <a:pPr lvl="0"/>
              <a:r>
                <a:rPr lang="en-CA" sz="1400" dirty="0"/>
                <a:t>ATrzHaicmhRj15C3Vv6e6gLfLqhSD2PtTr</a:t>
              </a:r>
            </a:p>
          </p:txBody>
        </p:sp>
        <p:sp>
          <p:nvSpPr>
            <p:cNvPr id="13" name="Rectangle 12">
              <a:extLst>
                <a:ext uri="{FF2B5EF4-FFF2-40B4-BE49-F238E27FC236}">
                  <a16:creationId xmlns:a16="http://schemas.microsoft.com/office/drawing/2014/main" id="{550B12E1-1E85-4AB4-80BF-A20EB0A3774A}"/>
                </a:ext>
              </a:extLst>
            </p:cNvPr>
            <p:cNvSpPr/>
            <p:nvPr/>
          </p:nvSpPr>
          <p:spPr>
            <a:xfrm>
              <a:off x="7823646" y="4748490"/>
              <a:ext cx="3365793" cy="307777"/>
            </a:xfrm>
            <a:prstGeom prst="rect">
              <a:avLst/>
            </a:prstGeom>
          </p:spPr>
          <p:txBody>
            <a:bodyPr wrap="none">
              <a:spAutoFit/>
            </a:bodyPr>
            <a:lstStyle/>
            <a:p>
              <a:pPr lvl="0"/>
              <a:r>
                <a:rPr lang="en-CA" sz="1400" dirty="0"/>
                <a:t>AK2nJJpJr6o664CWJKi1QRXjqeic2zRp8y</a:t>
              </a:r>
            </a:p>
          </p:txBody>
        </p:sp>
      </p:grpSp>
      <p:grpSp>
        <p:nvGrpSpPr>
          <p:cNvPr id="3" name="Group 2">
            <a:extLst>
              <a:ext uri="{FF2B5EF4-FFF2-40B4-BE49-F238E27FC236}">
                <a16:creationId xmlns:a16="http://schemas.microsoft.com/office/drawing/2014/main" id="{33A7398E-2395-4A29-8AB9-135DB4F0938B}"/>
              </a:ext>
            </a:extLst>
          </p:cNvPr>
          <p:cNvGrpSpPr/>
          <p:nvPr/>
        </p:nvGrpSpPr>
        <p:grpSpPr>
          <a:xfrm>
            <a:off x="256031" y="2617551"/>
            <a:ext cx="4673209" cy="4364558"/>
            <a:chOff x="256031" y="2356283"/>
            <a:chExt cx="4673209" cy="4364558"/>
          </a:xfrm>
        </p:grpSpPr>
        <p:graphicFrame>
          <p:nvGraphicFramePr>
            <p:cNvPr id="6" name="Diagram 5">
              <a:extLst>
                <a:ext uri="{FF2B5EF4-FFF2-40B4-BE49-F238E27FC236}">
                  <a16:creationId xmlns:a16="http://schemas.microsoft.com/office/drawing/2014/main" id="{766B77E4-88A1-402A-9DF1-DAAD673FA9DC}"/>
                </a:ext>
              </a:extLst>
            </p:cNvPr>
            <p:cNvGraphicFramePr/>
            <p:nvPr>
              <p:extLst/>
            </p:nvPr>
          </p:nvGraphicFramePr>
          <p:xfrm>
            <a:off x="256031" y="2487169"/>
            <a:ext cx="4673209" cy="4233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40D90EB3-C9C2-43A7-B8EC-9F98A6A1C078}"/>
                </a:ext>
              </a:extLst>
            </p:cNvPr>
            <p:cNvSpPr/>
            <p:nvPr/>
          </p:nvSpPr>
          <p:spPr>
            <a:xfrm>
              <a:off x="2014868" y="3749054"/>
              <a:ext cx="1166088" cy="1200329"/>
            </a:xfrm>
            <a:prstGeom prst="rect">
              <a:avLst/>
            </a:prstGeom>
          </p:spPr>
          <p:txBody>
            <a:bodyPr wrap="none">
              <a:spAutoFit/>
            </a:bodyPr>
            <a:lstStyle/>
            <a:p>
              <a:pPr algn="ctr"/>
              <a:r>
                <a:rPr lang="en-CA" sz="2400" b="1" dirty="0"/>
                <a:t>NEP5 /</a:t>
              </a:r>
              <a:br>
                <a:rPr lang="en-CA" sz="2400" b="1" dirty="0"/>
              </a:br>
              <a:r>
                <a:rPr lang="en-CA" sz="2400" b="1" dirty="0"/>
                <a:t>ERC20</a:t>
              </a:r>
            </a:p>
            <a:p>
              <a:pPr algn="ctr"/>
              <a:r>
                <a:rPr lang="en-CA" sz="2400" b="1" dirty="0"/>
                <a:t>Tokens</a:t>
              </a:r>
            </a:p>
          </p:txBody>
        </p:sp>
        <p:sp>
          <p:nvSpPr>
            <p:cNvPr id="15" name="Rectangle 14">
              <a:extLst>
                <a:ext uri="{FF2B5EF4-FFF2-40B4-BE49-F238E27FC236}">
                  <a16:creationId xmlns:a16="http://schemas.microsoft.com/office/drawing/2014/main" id="{F1AEEE93-3B3A-4867-99C8-2A8BDAD97092}"/>
                </a:ext>
              </a:extLst>
            </p:cNvPr>
            <p:cNvSpPr/>
            <p:nvPr/>
          </p:nvSpPr>
          <p:spPr>
            <a:xfrm>
              <a:off x="2063559" y="2356283"/>
              <a:ext cx="1008609" cy="369332"/>
            </a:xfrm>
            <a:prstGeom prst="rect">
              <a:avLst/>
            </a:prstGeom>
          </p:spPr>
          <p:txBody>
            <a:bodyPr wrap="none">
              <a:spAutoFit/>
            </a:bodyPr>
            <a:lstStyle/>
            <a:p>
              <a:pPr lvl="0"/>
              <a:r>
                <a:rPr lang="en-CA" dirty="0"/>
                <a:t>transfer</a:t>
              </a:r>
            </a:p>
          </p:txBody>
        </p:sp>
        <p:sp>
          <p:nvSpPr>
            <p:cNvPr id="16" name="Rectangle 15">
              <a:extLst>
                <a:ext uri="{FF2B5EF4-FFF2-40B4-BE49-F238E27FC236}">
                  <a16:creationId xmlns:a16="http://schemas.microsoft.com/office/drawing/2014/main" id="{826012B2-BBFC-4263-A75C-0A403F68EC97}"/>
                </a:ext>
              </a:extLst>
            </p:cNvPr>
            <p:cNvSpPr/>
            <p:nvPr/>
          </p:nvSpPr>
          <p:spPr>
            <a:xfrm rot="6814898">
              <a:off x="3763466" y="4955406"/>
              <a:ext cx="1008609" cy="369332"/>
            </a:xfrm>
            <a:prstGeom prst="rect">
              <a:avLst/>
            </a:prstGeom>
          </p:spPr>
          <p:txBody>
            <a:bodyPr wrap="none">
              <a:spAutoFit/>
            </a:bodyPr>
            <a:lstStyle/>
            <a:p>
              <a:pPr lvl="0"/>
              <a:r>
                <a:rPr lang="en-CA" dirty="0"/>
                <a:t>transfer</a:t>
              </a:r>
            </a:p>
          </p:txBody>
        </p:sp>
        <p:sp>
          <p:nvSpPr>
            <p:cNvPr id="17" name="Rectangle 16">
              <a:extLst>
                <a:ext uri="{FF2B5EF4-FFF2-40B4-BE49-F238E27FC236}">
                  <a16:creationId xmlns:a16="http://schemas.microsoft.com/office/drawing/2014/main" id="{6DBA7AF6-4C5B-49B1-94B8-1152F6AE9974}"/>
                </a:ext>
              </a:extLst>
            </p:cNvPr>
            <p:cNvSpPr/>
            <p:nvPr/>
          </p:nvSpPr>
          <p:spPr>
            <a:xfrm rot="14191493">
              <a:off x="527009" y="5104996"/>
              <a:ext cx="1008609" cy="369332"/>
            </a:xfrm>
            <a:prstGeom prst="rect">
              <a:avLst/>
            </a:prstGeom>
          </p:spPr>
          <p:txBody>
            <a:bodyPr wrap="none">
              <a:spAutoFit/>
            </a:bodyPr>
            <a:lstStyle/>
            <a:p>
              <a:pPr lvl="0"/>
              <a:r>
                <a:rPr lang="en-CA" dirty="0"/>
                <a:t>transfer</a:t>
              </a:r>
            </a:p>
          </p:txBody>
        </p:sp>
      </p:grpSp>
      <p:grpSp>
        <p:nvGrpSpPr>
          <p:cNvPr id="23" name="Group 22">
            <a:extLst>
              <a:ext uri="{FF2B5EF4-FFF2-40B4-BE49-F238E27FC236}">
                <a16:creationId xmlns:a16="http://schemas.microsoft.com/office/drawing/2014/main" id="{62809713-C0EA-4DB9-A9CE-640944968CD8}"/>
              </a:ext>
            </a:extLst>
          </p:cNvPr>
          <p:cNvGrpSpPr/>
          <p:nvPr/>
        </p:nvGrpSpPr>
        <p:grpSpPr>
          <a:xfrm>
            <a:off x="260686" y="2571644"/>
            <a:ext cx="4673209" cy="4410465"/>
            <a:chOff x="256031" y="2310376"/>
            <a:chExt cx="4673209" cy="4410465"/>
          </a:xfrm>
        </p:grpSpPr>
        <p:graphicFrame>
          <p:nvGraphicFramePr>
            <p:cNvPr id="24" name="Diagram 23">
              <a:extLst>
                <a:ext uri="{FF2B5EF4-FFF2-40B4-BE49-F238E27FC236}">
                  <a16:creationId xmlns:a16="http://schemas.microsoft.com/office/drawing/2014/main" id="{BDE9AF1C-AD7A-4633-BC46-022320E1E550}"/>
                </a:ext>
              </a:extLst>
            </p:cNvPr>
            <p:cNvGraphicFramePr/>
            <p:nvPr>
              <p:extLst/>
            </p:nvPr>
          </p:nvGraphicFramePr>
          <p:xfrm>
            <a:off x="256031" y="2487169"/>
            <a:ext cx="4673209" cy="42336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5" name="Rectangle 24">
              <a:extLst>
                <a:ext uri="{FF2B5EF4-FFF2-40B4-BE49-F238E27FC236}">
                  <a16:creationId xmlns:a16="http://schemas.microsoft.com/office/drawing/2014/main" id="{22A94AF9-E2AF-4D12-8A1D-5A374088DB0C}"/>
                </a:ext>
              </a:extLst>
            </p:cNvPr>
            <p:cNvSpPr/>
            <p:nvPr/>
          </p:nvSpPr>
          <p:spPr>
            <a:xfrm>
              <a:off x="1434301" y="3858782"/>
              <a:ext cx="2345514" cy="1107996"/>
            </a:xfrm>
            <a:prstGeom prst="rect">
              <a:avLst/>
            </a:prstGeom>
            <a:solidFill>
              <a:schemeClr val="bg1"/>
            </a:solidFill>
          </p:spPr>
          <p:txBody>
            <a:bodyPr wrap="none">
              <a:spAutoFit/>
            </a:bodyPr>
            <a:lstStyle/>
            <a:p>
              <a:pPr algn="ctr"/>
              <a:endParaRPr lang="en-CA" sz="2200" b="1" dirty="0"/>
            </a:p>
            <a:p>
              <a:pPr algn="ctr"/>
              <a:r>
                <a:rPr lang="en-CA" sz="2200" b="1" dirty="0"/>
                <a:t>NEP5Requisition</a:t>
              </a:r>
            </a:p>
            <a:p>
              <a:pPr algn="ctr"/>
              <a:r>
                <a:rPr lang="en-CA" sz="2200" b="1" dirty="0"/>
                <a:t>Proposal</a:t>
              </a:r>
            </a:p>
          </p:txBody>
        </p:sp>
        <p:sp>
          <p:nvSpPr>
            <p:cNvPr id="26" name="Rectangle 25">
              <a:extLst>
                <a:ext uri="{FF2B5EF4-FFF2-40B4-BE49-F238E27FC236}">
                  <a16:creationId xmlns:a16="http://schemas.microsoft.com/office/drawing/2014/main" id="{264EE142-A45C-4BEC-82DF-278DD7ACFE48}"/>
                </a:ext>
              </a:extLst>
            </p:cNvPr>
            <p:cNvSpPr/>
            <p:nvPr/>
          </p:nvSpPr>
          <p:spPr>
            <a:xfrm>
              <a:off x="1716087" y="2310376"/>
              <a:ext cx="2129109" cy="369332"/>
            </a:xfrm>
            <a:prstGeom prst="rect">
              <a:avLst/>
            </a:prstGeom>
            <a:solidFill>
              <a:schemeClr val="bg1"/>
            </a:solidFill>
          </p:spPr>
          <p:txBody>
            <a:bodyPr wrap="none">
              <a:spAutoFit/>
            </a:bodyPr>
            <a:lstStyle/>
            <a:p>
              <a:pPr lvl="0"/>
              <a:r>
                <a:rPr lang="en-CA" dirty="0"/>
                <a:t>1. create &amp; submit</a:t>
              </a:r>
            </a:p>
          </p:txBody>
        </p:sp>
        <p:sp>
          <p:nvSpPr>
            <p:cNvPr id="27" name="Rectangle 26">
              <a:extLst>
                <a:ext uri="{FF2B5EF4-FFF2-40B4-BE49-F238E27FC236}">
                  <a16:creationId xmlns:a16="http://schemas.microsoft.com/office/drawing/2014/main" id="{6576E188-370D-47B2-B7D9-DB701475F5E0}"/>
                </a:ext>
              </a:extLst>
            </p:cNvPr>
            <p:cNvSpPr/>
            <p:nvPr/>
          </p:nvSpPr>
          <p:spPr>
            <a:xfrm rot="17616811">
              <a:off x="2796055" y="4955406"/>
              <a:ext cx="2943434" cy="369332"/>
            </a:xfrm>
            <a:prstGeom prst="rect">
              <a:avLst/>
            </a:prstGeom>
            <a:solidFill>
              <a:schemeClr val="bg1"/>
            </a:solidFill>
          </p:spPr>
          <p:txBody>
            <a:bodyPr wrap="none">
              <a:spAutoFit/>
            </a:bodyPr>
            <a:lstStyle/>
            <a:p>
              <a:pPr lvl="0" algn="r"/>
              <a:r>
                <a:rPr lang="en-CA" dirty="0"/>
                <a:t>2. approve/reject/reroute</a:t>
              </a:r>
            </a:p>
          </p:txBody>
        </p:sp>
        <p:sp>
          <p:nvSpPr>
            <p:cNvPr id="28" name="Rectangle 27">
              <a:extLst>
                <a:ext uri="{FF2B5EF4-FFF2-40B4-BE49-F238E27FC236}">
                  <a16:creationId xmlns:a16="http://schemas.microsoft.com/office/drawing/2014/main" id="{245C6F64-9C25-45C9-9656-C673A2AB45D9}"/>
                </a:ext>
              </a:extLst>
            </p:cNvPr>
            <p:cNvSpPr/>
            <p:nvPr/>
          </p:nvSpPr>
          <p:spPr>
            <a:xfrm rot="3344087">
              <a:off x="600335" y="5178522"/>
              <a:ext cx="824265" cy="369332"/>
            </a:xfrm>
            <a:prstGeom prst="rect">
              <a:avLst/>
            </a:prstGeom>
            <a:solidFill>
              <a:schemeClr val="bg1"/>
            </a:solidFill>
          </p:spPr>
          <p:txBody>
            <a:bodyPr wrap="none">
              <a:spAutoFit/>
            </a:bodyPr>
            <a:lstStyle/>
            <a:p>
              <a:pPr lvl="0"/>
              <a:r>
                <a:rPr lang="en-CA" dirty="0"/>
                <a:t>3. pay</a:t>
              </a:r>
            </a:p>
          </p:txBody>
        </p:sp>
      </p:grpSp>
      <p:grpSp>
        <p:nvGrpSpPr>
          <p:cNvPr id="5" name="Group 4">
            <a:extLst>
              <a:ext uri="{FF2B5EF4-FFF2-40B4-BE49-F238E27FC236}">
                <a16:creationId xmlns:a16="http://schemas.microsoft.com/office/drawing/2014/main" id="{8369E3AF-5E86-49D4-9E7B-30B1A9138D74}"/>
              </a:ext>
            </a:extLst>
          </p:cNvPr>
          <p:cNvGrpSpPr/>
          <p:nvPr/>
        </p:nvGrpSpPr>
        <p:grpSpPr>
          <a:xfrm>
            <a:off x="5700699" y="5527144"/>
            <a:ext cx="2207186" cy="1330856"/>
            <a:chOff x="5700699" y="5527144"/>
            <a:chExt cx="2207186" cy="1330856"/>
          </a:xfrm>
        </p:grpSpPr>
        <p:sp>
          <p:nvSpPr>
            <p:cNvPr id="10" name="Circle: Hollow 9">
              <a:extLst>
                <a:ext uri="{FF2B5EF4-FFF2-40B4-BE49-F238E27FC236}">
                  <a16:creationId xmlns:a16="http://schemas.microsoft.com/office/drawing/2014/main" id="{8CA4DF2D-54E9-4A0F-BED4-C1D286DD5080}"/>
                </a:ext>
              </a:extLst>
            </p:cNvPr>
            <p:cNvSpPr/>
            <p:nvPr/>
          </p:nvSpPr>
          <p:spPr>
            <a:xfrm>
              <a:off x="6577029" y="5527144"/>
              <a:ext cx="1330856" cy="1330856"/>
            </a:xfrm>
            <a:prstGeom prst="donut">
              <a:avLst>
                <a:gd name="adj" fmla="val 11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4" name="Rectangle 3">
              <a:extLst>
                <a:ext uri="{FF2B5EF4-FFF2-40B4-BE49-F238E27FC236}">
                  <a16:creationId xmlns:a16="http://schemas.microsoft.com/office/drawing/2014/main" id="{94DF16B9-793B-4BFB-B71B-608FDEA35441}"/>
                </a:ext>
              </a:extLst>
            </p:cNvPr>
            <p:cNvSpPr/>
            <p:nvPr/>
          </p:nvSpPr>
          <p:spPr>
            <a:xfrm>
              <a:off x="5700699" y="5839175"/>
              <a:ext cx="790601" cy="646331"/>
            </a:xfrm>
            <a:prstGeom prst="rect">
              <a:avLst/>
            </a:prstGeom>
          </p:spPr>
          <p:txBody>
            <a:bodyPr wrap="none">
              <a:spAutoFit/>
            </a:bodyPr>
            <a:lstStyle/>
            <a:p>
              <a:pPr algn="ctr"/>
              <a:r>
                <a:rPr lang="en-CA" dirty="0">
                  <a:solidFill>
                    <a:srgbClr val="90C226"/>
                  </a:solidFill>
                </a:rPr>
                <a:t>Smart</a:t>
              </a:r>
            </a:p>
            <a:p>
              <a:pPr algn="ctr"/>
              <a:r>
                <a:rPr lang="en-CA" dirty="0">
                  <a:solidFill>
                    <a:srgbClr val="90C226"/>
                  </a:solidFill>
                </a:rPr>
                <a:t>Data</a:t>
              </a:r>
            </a:p>
          </p:txBody>
        </p:sp>
      </p:grpSp>
    </p:spTree>
    <p:extLst>
      <p:ext uri="{BB962C8B-B14F-4D97-AF65-F5344CB8AC3E}">
        <p14:creationId xmlns:p14="http://schemas.microsoft.com/office/powerpoint/2010/main" val="392650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1+#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1+#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56245-1F53-4845-9101-1E3F9EA145EB}"/>
              </a:ext>
            </a:extLst>
          </p:cNvPr>
          <p:cNvSpPr>
            <a:spLocks noGrp="1"/>
          </p:cNvSpPr>
          <p:nvPr>
            <p:ph type="dt" sz="half" idx="10"/>
          </p:nvPr>
        </p:nvSpPr>
        <p:spPr/>
        <p:txBody>
          <a:bodyPr/>
          <a:lstStyle/>
          <a:p>
            <a:fld id="{C29F1B6B-D325-47C5-8126-6A1AF59F3B53}" type="datetime1">
              <a:rPr lang="en-US" smtClean="0"/>
              <a:t>4/11/2018</a:t>
            </a:fld>
            <a:endParaRPr lang="en-US" dirty="0"/>
          </a:p>
        </p:txBody>
      </p:sp>
      <p:sp>
        <p:nvSpPr>
          <p:cNvPr id="4" name="Slide Number Placeholder 3">
            <a:extLst>
              <a:ext uri="{FF2B5EF4-FFF2-40B4-BE49-F238E27FC236}">
                <a16:creationId xmlns:a16="http://schemas.microsoft.com/office/drawing/2014/main" id="{C38863FE-8A36-4A84-A6B5-4ABA7F1F8B8A}"/>
              </a:ext>
            </a:extLst>
          </p:cNvPr>
          <p:cNvSpPr>
            <a:spLocks noGrp="1"/>
          </p:cNvSpPr>
          <p:nvPr>
            <p:ph type="sldNum" sz="quarter" idx="12"/>
          </p:nvPr>
        </p:nvSpPr>
        <p:spPr/>
        <p:txBody>
          <a:bodyPr/>
          <a:lstStyle/>
          <a:p>
            <a:fld id="{D57F1E4F-1CFF-5643-939E-217C01CDF565}" type="slidenum">
              <a:rPr lang="en-US" smtClean="0"/>
              <a:pPr/>
              <a:t>110</a:t>
            </a:fld>
            <a:endParaRPr lang="en-US" dirty="0"/>
          </a:p>
        </p:txBody>
      </p:sp>
      <p:pic>
        <p:nvPicPr>
          <p:cNvPr id="5" name="Picture 4">
            <a:extLst>
              <a:ext uri="{FF2B5EF4-FFF2-40B4-BE49-F238E27FC236}">
                <a16:creationId xmlns:a16="http://schemas.microsoft.com/office/drawing/2014/main" id="{2E497F57-7264-446A-8665-B304F7099DB7}"/>
              </a:ext>
            </a:extLst>
          </p:cNvPr>
          <p:cNvPicPr>
            <a:picLocks noChangeAspect="1"/>
          </p:cNvPicPr>
          <p:nvPr/>
        </p:nvPicPr>
        <p:blipFill>
          <a:blip r:embed="rId2"/>
          <a:stretch>
            <a:fillRect/>
          </a:stretch>
        </p:blipFill>
        <p:spPr>
          <a:xfrm>
            <a:off x="767537" y="0"/>
            <a:ext cx="10327741" cy="6858000"/>
          </a:xfrm>
          <a:prstGeom prst="rect">
            <a:avLst/>
          </a:prstGeom>
        </p:spPr>
      </p:pic>
      <p:sp>
        <p:nvSpPr>
          <p:cNvPr id="3" name="Footer Placeholder 2">
            <a:extLst>
              <a:ext uri="{FF2B5EF4-FFF2-40B4-BE49-F238E27FC236}">
                <a16:creationId xmlns:a16="http://schemas.microsoft.com/office/drawing/2014/main" id="{52600CDF-0565-472E-AD3A-032344B5F717}"/>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4349393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FDB2-659C-44A3-9624-15E5FD825837}"/>
              </a:ext>
            </a:extLst>
          </p:cNvPr>
          <p:cNvSpPr>
            <a:spLocks noGrp="1"/>
          </p:cNvSpPr>
          <p:nvPr>
            <p:ph type="title"/>
          </p:nvPr>
        </p:nvSpPr>
        <p:spPr/>
        <p:txBody>
          <a:bodyPr/>
          <a:lstStyle/>
          <a:p>
            <a:r>
              <a:rPr lang="en-CA" dirty="0"/>
              <a:t>12. Next Steps</a:t>
            </a:r>
          </a:p>
        </p:txBody>
      </p:sp>
      <p:sp>
        <p:nvSpPr>
          <p:cNvPr id="3" name="Text Placeholder 2">
            <a:extLst>
              <a:ext uri="{FF2B5EF4-FFF2-40B4-BE49-F238E27FC236}">
                <a16:creationId xmlns:a16="http://schemas.microsoft.com/office/drawing/2014/main" id="{FB625D77-E1BD-44F7-9095-11E07355850D}"/>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F55A6BE6-05E2-4799-9EB0-17B4920384EF}"/>
              </a:ext>
            </a:extLst>
          </p:cNvPr>
          <p:cNvSpPr>
            <a:spLocks noGrp="1"/>
          </p:cNvSpPr>
          <p:nvPr>
            <p:ph type="dt" sz="half" idx="10"/>
          </p:nvPr>
        </p:nvSpPr>
        <p:spPr/>
        <p:txBody>
          <a:bodyPr/>
          <a:lstStyle/>
          <a:p>
            <a:fld id="{131EE332-46C9-4059-B4C6-AB0816D8A045}" type="datetime1">
              <a:rPr lang="en-US" smtClean="0"/>
              <a:t>4/11/2018</a:t>
            </a:fld>
            <a:endParaRPr lang="en-US" dirty="0"/>
          </a:p>
        </p:txBody>
      </p:sp>
      <p:sp>
        <p:nvSpPr>
          <p:cNvPr id="6" name="Slide Number Placeholder 5">
            <a:extLst>
              <a:ext uri="{FF2B5EF4-FFF2-40B4-BE49-F238E27FC236}">
                <a16:creationId xmlns:a16="http://schemas.microsoft.com/office/drawing/2014/main" id="{B620914C-4278-4053-836C-2511D7068995}"/>
              </a:ext>
            </a:extLst>
          </p:cNvPr>
          <p:cNvSpPr>
            <a:spLocks noGrp="1"/>
          </p:cNvSpPr>
          <p:nvPr>
            <p:ph type="sldNum" sz="quarter" idx="12"/>
          </p:nvPr>
        </p:nvSpPr>
        <p:spPr/>
        <p:txBody>
          <a:bodyPr/>
          <a:lstStyle/>
          <a:p>
            <a:fld id="{D57F1E4F-1CFF-5643-939E-217C01CDF565}" type="slidenum">
              <a:rPr lang="en-US" smtClean="0"/>
              <a:pPr/>
              <a:t>111</a:t>
            </a:fld>
            <a:endParaRPr lang="en-US" dirty="0"/>
          </a:p>
        </p:txBody>
      </p:sp>
      <p:sp>
        <p:nvSpPr>
          <p:cNvPr id="5" name="Footer Placeholder 4">
            <a:extLst>
              <a:ext uri="{FF2B5EF4-FFF2-40B4-BE49-F238E27FC236}">
                <a16:creationId xmlns:a16="http://schemas.microsoft.com/office/drawing/2014/main" id="{0471EE92-53F2-4A5F-8519-2B6C53894CD6}"/>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7612024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A56E2-6F0D-48DA-8C03-1D7B33744668}"/>
              </a:ext>
            </a:extLst>
          </p:cNvPr>
          <p:cNvSpPr>
            <a:spLocks noGrp="1"/>
          </p:cNvSpPr>
          <p:nvPr>
            <p:ph type="title"/>
          </p:nvPr>
        </p:nvSpPr>
        <p:spPr/>
        <p:txBody>
          <a:bodyPr/>
          <a:lstStyle/>
          <a:p>
            <a:r>
              <a:rPr lang="en-CA" dirty="0"/>
              <a:t>Call to Action – Your Homework</a:t>
            </a:r>
          </a:p>
        </p:txBody>
      </p:sp>
      <p:sp>
        <p:nvSpPr>
          <p:cNvPr id="7" name="Content Placeholder 6">
            <a:extLst>
              <a:ext uri="{FF2B5EF4-FFF2-40B4-BE49-F238E27FC236}">
                <a16:creationId xmlns:a16="http://schemas.microsoft.com/office/drawing/2014/main" id="{DF143D95-B131-42B1-86BF-BC0B1CA89605}"/>
              </a:ext>
            </a:extLst>
          </p:cNvPr>
          <p:cNvSpPr>
            <a:spLocks noGrp="1"/>
          </p:cNvSpPr>
          <p:nvPr>
            <p:ph idx="1"/>
          </p:nvPr>
        </p:nvSpPr>
        <p:spPr>
          <a:xfrm>
            <a:off x="677333" y="1446244"/>
            <a:ext cx="6054209" cy="4802155"/>
          </a:xfrm>
        </p:spPr>
        <p:txBody>
          <a:bodyPr>
            <a:normAutofit lnSpcReduction="10000"/>
          </a:bodyPr>
          <a:lstStyle/>
          <a:p>
            <a:pPr>
              <a:buFont typeface="+mj-lt"/>
              <a:buAutoNum type="arabicPeriod"/>
            </a:pPr>
            <a:r>
              <a:rPr lang="en-US" b="1" dirty="0"/>
              <a:t>Build something interesting on the NEO Blockchain</a:t>
            </a:r>
          </a:p>
          <a:p>
            <a:pPr>
              <a:buFont typeface="+mj-lt"/>
              <a:buAutoNum type="arabicPeriod"/>
            </a:pPr>
            <a:r>
              <a:rPr lang="en-CA" dirty="0"/>
              <a:t>Join </a:t>
            </a:r>
            <a:r>
              <a:rPr lang="en-CA" b="1" dirty="0"/>
              <a:t>Discord</a:t>
            </a:r>
            <a:br>
              <a:rPr lang="en-CA" dirty="0"/>
            </a:br>
            <a:r>
              <a:rPr lang="en-CA" dirty="0">
                <a:hlinkClick r:id="rId2"/>
              </a:rPr>
              <a:t>https://discord.gg/gqCYeup</a:t>
            </a:r>
            <a:r>
              <a:rPr lang="en-CA" dirty="0"/>
              <a:t>  / </a:t>
            </a:r>
            <a:r>
              <a:rPr lang="en-CA" dirty="0">
                <a:hlinkClick r:id="rId3"/>
              </a:rPr>
              <a:t>https://discord.gg/4TQujHj</a:t>
            </a:r>
            <a:r>
              <a:rPr lang="en-CA" dirty="0"/>
              <a:t> </a:t>
            </a:r>
          </a:p>
          <a:p>
            <a:pPr>
              <a:buFont typeface="+mj-lt"/>
              <a:buAutoNum type="arabicPeriod"/>
            </a:pPr>
            <a:r>
              <a:rPr lang="en-CA" dirty="0"/>
              <a:t>Use </a:t>
            </a:r>
            <a:r>
              <a:rPr lang="en-CA" b="1" dirty="0"/>
              <a:t>NEO C# Developers Center of Excellence (neo-csharpcoe)</a:t>
            </a:r>
            <a:br>
              <a:rPr lang="en-CA" dirty="0"/>
            </a:br>
            <a:r>
              <a:rPr lang="en-CA" dirty="0">
                <a:hlinkClick r:id="rId4"/>
              </a:rPr>
              <a:t>https://github.com/mwherman2000/neo-csharpcoe/blob/master/README.md</a:t>
            </a:r>
            <a:r>
              <a:rPr lang="en-CA" dirty="0"/>
              <a:t> </a:t>
            </a:r>
          </a:p>
          <a:p>
            <a:pPr>
              <a:buFont typeface="+mj-lt"/>
              <a:buAutoNum type="arabicPeriod"/>
            </a:pPr>
            <a:r>
              <a:rPr lang="en-US" dirty="0"/>
              <a:t>Start with </a:t>
            </a:r>
            <a:r>
              <a:rPr lang="en-US" b="1" dirty="0"/>
              <a:t>NEO Blockchain Quick Start Guide for .NET Developers</a:t>
            </a:r>
            <a:br>
              <a:rPr lang="en-US" b="1" dirty="0"/>
            </a:br>
            <a:r>
              <a:rPr lang="en-US" dirty="0">
                <a:hlinkClick r:id="rId5"/>
              </a:rPr>
              <a:t>https://github.com/mwherman2000/neo-dotnetquickstart/blob/master/README.md</a:t>
            </a:r>
            <a:r>
              <a:rPr lang="en-US" dirty="0"/>
              <a:t> </a:t>
            </a:r>
          </a:p>
          <a:p>
            <a:pPr>
              <a:buFont typeface="+mj-lt"/>
              <a:buAutoNum type="arabicPeriod"/>
            </a:pPr>
            <a:r>
              <a:rPr lang="en-CA" dirty="0"/>
              <a:t>Review </a:t>
            </a:r>
            <a:r>
              <a:rPr lang="en-US" b="1" dirty="0"/>
              <a:t>Workshop for programming smart contracts with .NET, C# and Visual Studio (csharp-smart-contract-workshop)</a:t>
            </a:r>
            <a:br>
              <a:rPr lang="en-US" b="1" dirty="0"/>
            </a:br>
            <a:r>
              <a:rPr lang="en-US" dirty="0">
                <a:hlinkClick r:id="rId6"/>
              </a:rPr>
              <a:t>https://github.com/mwherman2000/csharp-smart-contract-workshop/blob/master/README.md</a:t>
            </a:r>
            <a:r>
              <a:rPr lang="en-US" dirty="0"/>
              <a:t> </a:t>
            </a:r>
          </a:p>
        </p:txBody>
      </p:sp>
      <p:sp>
        <p:nvSpPr>
          <p:cNvPr id="3" name="Date Placeholder 2">
            <a:extLst>
              <a:ext uri="{FF2B5EF4-FFF2-40B4-BE49-F238E27FC236}">
                <a16:creationId xmlns:a16="http://schemas.microsoft.com/office/drawing/2014/main" id="{9E474D5F-FAA5-4ACE-9890-207172D1B28C}"/>
              </a:ext>
            </a:extLst>
          </p:cNvPr>
          <p:cNvSpPr>
            <a:spLocks noGrp="1"/>
          </p:cNvSpPr>
          <p:nvPr>
            <p:ph type="dt" sz="half" idx="10"/>
          </p:nvPr>
        </p:nvSpPr>
        <p:spPr/>
        <p:txBody>
          <a:bodyPr/>
          <a:lstStyle/>
          <a:p>
            <a:fld id="{54D00C5F-90CF-4F61-BB59-1272DF6255B5}" type="datetime1">
              <a:rPr lang="en-US" smtClean="0"/>
              <a:t>4/11/2018</a:t>
            </a:fld>
            <a:endParaRPr lang="en-US" dirty="0"/>
          </a:p>
        </p:txBody>
      </p:sp>
      <p:sp>
        <p:nvSpPr>
          <p:cNvPr id="5" name="Slide Number Placeholder 4">
            <a:extLst>
              <a:ext uri="{FF2B5EF4-FFF2-40B4-BE49-F238E27FC236}">
                <a16:creationId xmlns:a16="http://schemas.microsoft.com/office/drawing/2014/main" id="{3A00C7E7-52ED-4A3C-B81C-764DD5AF40AC}"/>
              </a:ext>
            </a:extLst>
          </p:cNvPr>
          <p:cNvSpPr>
            <a:spLocks noGrp="1"/>
          </p:cNvSpPr>
          <p:nvPr>
            <p:ph type="sldNum" sz="quarter" idx="12"/>
          </p:nvPr>
        </p:nvSpPr>
        <p:spPr/>
        <p:txBody>
          <a:bodyPr/>
          <a:lstStyle/>
          <a:p>
            <a:fld id="{D57F1E4F-1CFF-5643-939E-217C01CDF565}" type="slidenum">
              <a:rPr lang="en-US" smtClean="0"/>
              <a:pPr/>
              <a:t>112</a:t>
            </a:fld>
            <a:endParaRPr lang="en-US" dirty="0"/>
          </a:p>
        </p:txBody>
      </p:sp>
      <p:pic>
        <p:nvPicPr>
          <p:cNvPr id="8" name="Picture 7">
            <a:extLst>
              <a:ext uri="{FF2B5EF4-FFF2-40B4-BE49-F238E27FC236}">
                <a16:creationId xmlns:a16="http://schemas.microsoft.com/office/drawing/2014/main" id="{71A1B3A3-9B02-4029-89A6-EC09BC915F52}"/>
              </a:ext>
            </a:extLst>
          </p:cNvPr>
          <p:cNvPicPr>
            <a:picLocks noChangeAspect="1"/>
          </p:cNvPicPr>
          <p:nvPr/>
        </p:nvPicPr>
        <p:blipFill>
          <a:blip r:embed="rId7"/>
          <a:stretch>
            <a:fillRect/>
          </a:stretch>
        </p:blipFill>
        <p:spPr>
          <a:xfrm>
            <a:off x="7102287" y="1473677"/>
            <a:ext cx="5089713" cy="5400000"/>
          </a:xfrm>
          <a:prstGeom prst="rect">
            <a:avLst/>
          </a:prstGeom>
        </p:spPr>
      </p:pic>
      <p:sp>
        <p:nvSpPr>
          <p:cNvPr id="4" name="Footer Placeholder 3">
            <a:extLst>
              <a:ext uri="{FF2B5EF4-FFF2-40B4-BE49-F238E27FC236}">
                <a16:creationId xmlns:a16="http://schemas.microsoft.com/office/drawing/2014/main" id="{C673B288-D558-4515-9690-A03B4627B6AD}"/>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8054839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4C6FB5-FAD8-4D98-A1F5-8EC030CDA921}"/>
              </a:ext>
            </a:extLst>
          </p:cNvPr>
          <p:cNvSpPr>
            <a:spLocks noGrp="1"/>
          </p:cNvSpPr>
          <p:nvPr>
            <p:ph type="sldNum" sz="quarter" idx="12"/>
          </p:nvPr>
        </p:nvSpPr>
        <p:spPr/>
        <p:txBody>
          <a:bodyPr/>
          <a:lstStyle/>
          <a:p>
            <a:fld id="{D57F1E4F-1CFF-5643-939E-217C01CDF565}" type="slidenum">
              <a:rPr lang="en-US" smtClean="0"/>
              <a:pPr/>
              <a:t>113</a:t>
            </a:fld>
            <a:endParaRPr lang="en-US" dirty="0"/>
          </a:p>
        </p:txBody>
      </p:sp>
      <p:pic>
        <p:nvPicPr>
          <p:cNvPr id="6" name="Picture 5">
            <a:extLst>
              <a:ext uri="{FF2B5EF4-FFF2-40B4-BE49-F238E27FC236}">
                <a16:creationId xmlns:a16="http://schemas.microsoft.com/office/drawing/2014/main" id="{8EC57594-0D13-408C-B315-04F9DFD7CCD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38" y="0"/>
            <a:ext cx="10113380" cy="6858000"/>
          </a:xfrm>
          <a:prstGeom prst="rect">
            <a:avLst/>
          </a:prstGeom>
        </p:spPr>
      </p:pic>
      <p:sp>
        <p:nvSpPr>
          <p:cNvPr id="2" name="Date Placeholder 1">
            <a:extLst>
              <a:ext uri="{FF2B5EF4-FFF2-40B4-BE49-F238E27FC236}">
                <a16:creationId xmlns:a16="http://schemas.microsoft.com/office/drawing/2014/main" id="{FAA4B69C-2AAF-4A2A-9F43-13692D47D53F}"/>
              </a:ext>
            </a:extLst>
          </p:cNvPr>
          <p:cNvSpPr>
            <a:spLocks noGrp="1"/>
          </p:cNvSpPr>
          <p:nvPr>
            <p:ph type="dt" sz="half" idx="10"/>
          </p:nvPr>
        </p:nvSpPr>
        <p:spPr/>
        <p:txBody>
          <a:bodyPr/>
          <a:lstStyle/>
          <a:p>
            <a:fld id="{A330FD8E-A0AB-4F82-979F-31650ED4DEDB}" type="datetime1">
              <a:rPr lang="en-US" smtClean="0"/>
              <a:t>4/11/2018</a:t>
            </a:fld>
            <a:endParaRPr lang="en-US" dirty="0"/>
          </a:p>
        </p:txBody>
      </p:sp>
      <p:sp>
        <p:nvSpPr>
          <p:cNvPr id="3" name="Footer Placeholder 2">
            <a:extLst>
              <a:ext uri="{FF2B5EF4-FFF2-40B4-BE49-F238E27FC236}">
                <a16:creationId xmlns:a16="http://schemas.microsoft.com/office/drawing/2014/main" id="{7EA8A066-1E49-4A40-93F4-2009F06927A5}"/>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538182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293E79-8B2D-4801-AB91-D2B94EC6BA54}"/>
              </a:ext>
            </a:extLst>
          </p:cNvPr>
          <p:cNvSpPr>
            <a:spLocks noGrp="1"/>
          </p:cNvSpPr>
          <p:nvPr>
            <p:ph type="title"/>
          </p:nvPr>
        </p:nvSpPr>
        <p:spPr>
          <a:xfrm>
            <a:off x="677334" y="609600"/>
            <a:ext cx="10908114" cy="1021976"/>
          </a:xfrm>
        </p:spPr>
        <p:txBody>
          <a:bodyPr>
            <a:normAutofit fontScale="90000"/>
          </a:bodyPr>
          <a:lstStyle/>
          <a:p>
            <a:r>
              <a:rPr lang="en-CA" dirty="0"/>
              <a:t>Reminder: When to use Blockchain Technology</a:t>
            </a:r>
            <a:br>
              <a:rPr lang="en-CA" dirty="0"/>
            </a:br>
            <a:r>
              <a:rPr lang="en-CA" sz="2700" dirty="0"/>
              <a:t>“</a:t>
            </a:r>
            <a:r>
              <a:rPr lang="en-US" sz="2700" dirty="0"/>
              <a:t>Blockchain: the force multiplier for the smart economy” [Microsoft]</a:t>
            </a:r>
            <a:endParaRPr lang="en-CA" sz="2700" dirty="0"/>
          </a:p>
        </p:txBody>
      </p:sp>
      <p:sp>
        <p:nvSpPr>
          <p:cNvPr id="8" name="Text Placeholder 7">
            <a:extLst>
              <a:ext uri="{FF2B5EF4-FFF2-40B4-BE49-F238E27FC236}">
                <a16:creationId xmlns:a16="http://schemas.microsoft.com/office/drawing/2014/main" id="{160065F1-747F-4696-811A-15A5362A62A3}"/>
              </a:ext>
            </a:extLst>
          </p:cNvPr>
          <p:cNvSpPr>
            <a:spLocks noGrp="1"/>
          </p:cNvSpPr>
          <p:nvPr>
            <p:ph type="body" idx="1"/>
          </p:nvPr>
        </p:nvSpPr>
        <p:spPr>
          <a:xfrm>
            <a:off x="606552" y="1526008"/>
            <a:ext cx="4185623" cy="576262"/>
          </a:xfrm>
        </p:spPr>
        <p:txBody>
          <a:bodyPr/>
          <a:lstStyle/>
          <a:p>
            <a:r>
              <a:rPr lang="en-CA" b="1" dirty="0"/>
              <a:t>Questions to Ask</a:t>
            </a:r>
          </a:p>
        </p:txBody>
      </p:sp>
      <p:sp>
        <p:nvSpPr>
          <p:cNvPr id="9" name="Content Placeholder 8">
            <a:extLst>
              <a:ext uri="{FF2B5EF4-FFF2-40B4-BE49-F238E27FC236}">
                <a16:creationId xmlns:a16="http://schemas.microsoft.com/office/drawing/2014/main" id="{9A25105C-6482-4AB8-BF77-FDFEFF99A663}"/>
              </a:ext>
            </a:extLst>
          </p:cNvPr>
          <p:cNvSpPr>
            <a:spLocks noGrp="1"/>
          </p:cNvSpPr>
          <p:nvPr>
            <p:ph sz="half" idx="2"/>
          </p:nvPr>
        </p:nvSpPr>
        <p:spPr>
          <a:xfrm>
            <a:off x="684126" y="2099340"/>
            <a:ext cx="4326413" cy="3741623"/>
          </a:xfrm>
        </p:spPr>
        <p:txBody>
          <a:bodyPr>
            <a:normAutofit/>
          </a:bodyPr>
          <a:lstStyle/>
          <a:p>
            <a:pPr>
              <a:buFont typeface="+mj-lt"/>
              <a:buAutoNum type="arabicPeriod"/>
            </a:pPr>
            <a:r>
              <a:rPr lang="en-CA" dirty="0"/>
              <a:t>Is it a business process that crosses </a:t>
            </a:r>
            <a:r>
              <a:rPr lang="en-CA" b="1" dirty="0"/>
              <a:t>trust boundaries</a:t>
            </a:r>
            <a:r>
              <a:rPr lang="en-CA" dirty="0"/>
              <a:t>?</a:t>
            </a:r>
          </a:p>
          <a:p>
            <a:pPr>
              <a:buFont typeface="+mj-lt"/>
              <a:buAutoNum type="arabicPeriod"/>
            </a:pPr>
            <a:r>
              <a:rPr lang="en-CA" dirty="0"/>
              <a:t>Do </a:t>
            </a:r>
            <a:r>
              <a:rPr lang="en-CA" b="1" dirty="0"/>
              <a:t>multiple parties </a:t>
            </a:r>
            <a:r>
              <a:rPr lang="en-CA" dirty="0"/>
              <a:t>manipulate the same data?</a:t>
            </a:r>
          </a:p>
          <a:p>
            <a:pPr>
              <a:buFont typeface="+mj-lt"/>
              <a:buAutoNum type="arabicPeriod"/>
            </a:pPr>
            <a:r>
              <a:rPr lang="en-CA" dirty="0"/>
              <a:t>Are processes operating inefficiently or decisions delayed due to the </a:t>
            </a:r>
            <a:r>
              <a:rPr lang="en-CA" b="1" dirty="0"/>
              <a:t>number of intermediaries</a:t>
            </a:r>
            <a:r>
              <a:rPr lang="en-CA" dirty="0"/>
              <a:t>?</a:t>
            </a:r>
          </a:p>
          <a:p>
            <a:pPr>
              <a:buFont typeface="+mj-lt"/>
              <a:buAutoNum type="arabicPeriod"/>
            </a:pPr>
            <a:r>
              <a:rPr lang="en-CA" dirty="0"/>
              <a:t>Does the business process involve </a:t>
            </a:r>
            <a:r>
              <a:rPr lang="en-CA" b="1" dirty="0"/>
              <a:t>low-value, manual verification steps</a:t>
            </a:r>
            <a:r>
              <a:rPr lang="en-CA" dirty="0"/>
              <a:t>? </a:t>
            </a:r>
          </a:p>
        </p:txBody>
      </p:sp>
      <p:sp>
        <p:nvSpPr>
          <p:cNvPr id="10" name="Text Placeholder 9">
            <a:extLst>
              <a:ext uri="{FF2B5EF4-FFF2-40B4-BE49-F238E27FC236}">
                <a16:creationId xmlns:a16="http://schemas.microsoft.com/office/drawing/2014/main" id="{00F39AFF-0286-4922-A51D-572EB405BF11}"/>
              </a:ext>
            </a:extLst>
          </p:cNvPr>
          <p:cNvSpPr>
            <a:spLocks noGrp="1"/>
          </p:cNvSpPr>
          <p:nvPr>
            <p:ph type="body" sz="quarter" idx="3"/>
          </p:nvPr>
        </p:nvSpPr>
        <p:spPr>
          <a:xfrm>
            <a:off x="5088384" y="1523078"/>
            <a:ext cx="7512048" cy="576262"/>
          </a:xfrm>
        </p:spPr>
        <p:txBody>
          <a:bodyPr/>
          <a:lstStyle/>
          <a:p>
            <a:r>
              <a:rPr lang="en-CA" b="1" dirty="0"/>
              <a:t>Use a Blockchain when there is a Need for</a:t>
            </a:r>
          </a:p>
        </p:txBody>
      </p:sp>
      <p:sp>
        <p:nvSpPr>
          <p:cNvPr id="11" name="Content Placeholder 10">
            <a:extLst>
              <a:ext uri="{FF2B5EF4-FFF2-40B4-BE49-F238E27FC236}">
                <a16:creationId xmlns:a16="http://schemas.microsoft.com/office/drawing/2014/main" id="{75AA12AE-BEA6-4E37-96ED-1E6A43906499}"/>
              </a:ext>
            </a:extLst>
          </p:cNvPr>
          <p:cNvSpPr>
            <a:spLocks noGrp="1"/>
          </p:cNvSpPr>
          <p:nvPr>
            <p:ph sz="quarter" idx="4"/>
          </p:nvPr>
        </p:nvSpPr>
        <p:spPr>
          <a:xfrm>
            <a:off x="5095182" y="2099340"/>
            <a:ext cx="5859330" cy="3862921"/>
          </a:xfrm>
        </p:spPr>
        <p:txBody>
          <a:bodyPr>
            <a:normAutofit/>
          </a:bodyPr>
          <a:lstStyle/>
          <a:p>
            <a:r>
              <a:rPr lang="en-CA" dirty="0"/>
              <a:t>Real-time transparency by connecting business processes across organizations</a:t>
            </a:r>
          </a:p>
          <a:p>
            <a:r>
              <a:rPr lang="en-CA" dirty="0"/>
              <a:t>Real-time, transparent access to a verifiable source of the truth across organization boundaries</a:t>
            </a:r>
          </a:p>
          <a:p>
            <a:r>
              <a:rPr lang="en-CA" dirty="0"/>
              <a:t>Introduce trust and increase efficiency amongst participants - reducing the need for intermediaries</a:t>
            </a:r>
            <a:br>
              <a:rPr lang="en-CA" dirty="0"/>
            </a:br>
            <a:endParaRPr lang="en-CA" dirty="0"/>
          </a:p>
          <a:p>
            <a:r>
              <a:rPr lang="en-CA" dirty="0"/>
              <a:t>Improved efficiencies and increased confidence through automation and smart contracts that execute consistently.</a:t>
            </a:r>
          </a:p>
        </p:txBody>
      </p:sp>
      <p:sp>
        <p:nvSpPr>
          <p:cNvPr id="12" name="Rectangle 11">
            <a:extLst>
              <a:ext uri="{FF2B5EF4-FFF2-40B4-BE49-F238E27FC236}">
                <a16:creationId xmlns:a16="http://schemas.microsoft.com/office/drawing/2014/main" id="{32D1762A-0779-4254-B91F-CA018E7A4B69}"/>
              </a:ext>
            </a:extLst>
          </p:cNvPr>
          <p:cNvSpPr/>
          <p:nvPr/>
        </p:nvSpPr>
        <p:spPr>
          <a:xfrm>
            <a:off x="684125" y="5440143"/>
            <a:ext cx="10996597" cy="1226127"/>
          </a:xfrm>
          <a:prstGeom prst="rect">
            <a:avLst/>
          </a:prstGeom>
        </p:spPr>
        <p:txBody>
          <a:bodyPr wrap="square">
            <a:noAutofit/>
          </a:bodyPr>
          <a:lstStyle/>
          <a:p>
            <a:r>
              <a:rPr lang="en-CA" sz="2400" b="1" dirty="0"/>
              <a:t>“Use blockchain technology when it matches the requirements of your application. Don’t automatically use blockchain technology simply because you’re re-platforming an existing application.” [Gartner 2018]</a:t>
            </a:r>
          </a:p>
        </p:txBody>
      </p:sp>
      <p:sp>
        <p:nvSpPr>
          <p:cNvPr id="2" name="Date Placeholder 1">
            <a:extLst>
              <a:ext uri="{FF2B5EF4-FFF2-40B4-BE49-F238E27FC236}">
                <a16:creationId xmlns:a16="http://schemas.microsoft.com/office/drawing/2014/main" id="{69042152-1F23-4A8C-8FA2-3E280F24B84D}"/>
              </a:ext>
            </a:extLst>
          </p:cNvPr>
          <p:cNvSpPr>
            <a:spLocks noGrp="1"/>
          </p:cNvSpPr>
          <p:nvPr>
            <p:ph type="dt" sz="half" idx="10"/>
          </p:nvPr>
        </p:nvSpPr>
        <p:spPr/>
        <p:txBody>
          <a:bodyPr/>
          <a:lstStyle/>
          <a:p>
            <a:fld id="{1414FB25-1305-4C55-9594-F0B03CB1F7F0}" type="datetime1">
              <a:rPr lang="en-US" smtClean="0"/>
              <a:t>4/11/2018</a:t>
            </a:fld>
            <a:endParaRPr lang="en-US" dirty="0"/>
          </a:p>
        </p:txBody>
      </p:sp>
      <p:sp>
        <p:nvSpPr>
          <p:cNvPr id="3" name="Slide Number Placeholder 2">
            <a:extLst>
              <a:ext uri="{FF2B5EF4-FFF2-40B4-BE49-F238E27FC236}">
                <a16:creationId xmlns:a16="http://schemas.microsoft.com/office/drawing/2014/main" id="{A6DAF6C8-E286-453E-B48C-0A26CEDF9E00}"/>
              </a:ext>
            </a:extLst>
          </p:cNvPr>
          <p:cNvSpPr>
            <a:spLocks noGrp="1"/>
          </p:cNvSpPr>
          <p:nvPr>
            <p:ph type="sldNum" sz="quarter" idx="12"/>
          </p:nvPr>
        </p:nvSpPr>
        <p:spPr/>
        <p:txBody>
          <a:bodyPr/>
          <a:lstStyle/>
          <a:p>
            <a:fld id="{D57F1E4F-1CFF-5643-939E-217C01CDF565}" type="slidenum">
              <a:rPr lang="en-US" smtClean="0"/>
              <a:pPr/>
              <a:t>114</a:t>
            </a:fld>
            <a:endParaRPr lang="en-US" dirty="0"/>
          </a:p>
        </p:txBody>
      </p:sp>
      <p:sp>
        <p:nvSpPr>
          <p:cNvPr id="4" name="Footer Placeholder 3">
            <a:extLst>
              <a:ext uri="{FF2B5EF4-FFF2-40B4-BE49-F238E27FC236}">
                <a16:creationId xmlns:a16="http://schemas.microsoft.com/office/drawing/2014/main" id="{1169350B-4CAA-4B01-9641-314D0D38C7D3}"/>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005112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81D9-4B5C-4B08-9514-E32DCE8B8DF1}"/>
              </a:ext>
            </a:extLst>
          </p:cNvPr>
          <p:cNvSpPr>
            <a:spLocks noGrp="1"/>
          </p:cNvSpPr>
          <p:nvPr>
            <p:ph type="title"/>
          </p:nvPr>
        </p:nvSpPr>
        <p:spPr>
          <a:xfrm>
            <a:off x="677335" y="2700867"/>
            <a:ext cx="9654020" cy="1826581"/>
          </a:xfrm>
        </p:spPr>
        <p:txBody>
          <a:bodyPr/>
          <a:lstStyle/>
          <a:p>
            <a:r>
              <a:rPr lang="en-CA" dirty="0"/>
              <a:t>Why is the NEO Blockchain important?</a:t>
            </a:r>
            <a:endParaRPr lang="en-US" dirty="0"/>
          </a:p>
        </p:txBody>
      </p:sp>
      <p:sp>
        <p:nvSpPr>
          <p:cNvPr id="3" name="Text Placeholder 2">
            <a:extLst>
              <a:ext uri="{FF2B5EF4-FFF2-40B4-BE49-F238E27FC236}">
                <a16:creationId xmlns:a16="http://schemas.microsoft.com/office/drawing/2014/main" id="{47EE0A3C-0D11-43AB-8C3A-9D38C94F32E3}"/>
              </a:ext>
            </a:extLst>
          </p:cNvPr>
          <p:cNvSpPr>
            <a:spLocks noGrp="1"/>
          </p:cNvSpPr>
          <p:nvPr>
            <p:ph type="body" idx="1"/>
          </p:nvPr>
        </p:nvSpPr>
        <p:spPr>
          <a:xfrm>
            <a:off x="677335" y="4527448"/>
            <a:ext cx="8596668" cy="1081782"/>
          </a:xfrm>
        </p:spPr>
        <p:txBody>
          <a:bodyPr>
            <a:normAutofit/>
          </a:bodyPr>
          <a:lstStyle/>
          <a:p>
            <a:r>
              <a:rPr lang="en-CA" dirty="0"/>
              <a:t>“The NEO Blockchain will as important or more important than Windows for enterprise distributed application development.”</a:t>
            </a:r>
            <a:br>
              <a:rPr lang="en-CA" dirty="0"/>
            </a:br>
            <a:r>
              <a:rPr lang="en-CA" dirty="0"/>
              <a:t>[Michael Herman, March 2018]</a:t>
            </a:r>
            <a:endParaRPr lang="en-US" dirty="0"/>
          </a:p>
        </p:txBody>
      </p:sp>
      <p:sp>
        <p:nvSpPr>
          <p:cNvPr id="4" name="Date Placeholder 3">
            <a:extLst>
              <a:ext uri="{FF2B5EF4-FFF2-40B4-BE49-F238E27FC236}">
                <a16:creationId xmlns:a16="http://schemas.microsoft.com/office/drawing/2014/main" id="{A3E66E54-5765-4CA6-B71C-E16C823A4E3B}"/>
              </a:ext>
            </a:extLst>
          </p:cNvPr>
          <p:cNvSpPr>
            <a:spLocks noGrp="1"/>
          </p:cNvSpPr>
          <p:nvPr>
            <p:ph type="dt" sz="half" idx="10"/>
          </p:nvPr>
        </p:nvSpPr>
        <p:spPr/>
        <p:txBody>
          <a:bodyPr/>
          <a:lstStyle/>
          <a:p>
            <a:fld id="{F2F8E33B-C801-4AF6-B9E5-98D8927B982A}" type="datetime1">
              <a:rPr lang="en-US" smtClean="0"/>
              <a:t>4/11/2018</a:t>
            </a:fld>
            <a:endParaRPr lang="en-US" dirty="0"/>
          </a:p>
        </p:txBody>
      </p:sp>
      <p:sp>
        <p:nvSpPr>
          <p:cNvPr id="5" name="Slide Number Placeholder 4">
            <a:extLst>
              <a:ext uri="{FF2B5EF4-FFF2-40B4-BE49-F238E27FC236}">
                <a16:creationId xmlns:a16="http://schemas.microsoft.com/office/drawing/2014/main" id="{839FE817-F3BF-45E6-9416-C3B7639FC62A}"/>
              </a:ext>
            </a:extLst>
          </p:cNvPr>
          <p:cNvSpPr>
            <a:spLocks noGrp="1"/>
          </p:cNvSpPr>
          <p:nvPr>
            <p:ph type="sldNum" sz="quarter" idx="12"/>
          </p:nvPr>
        </p:nvSpPr>
        <p:spPr/>
        <p:txBody>
          <a:bodyPr/>
          <a:lstStyle/>
          <a:p>
            <a:fld id="{D57F1E4F-1CFF-5643-939E-217C01CDF565}" type="slidenum">
              <a:rPr lang="en-US" smtClean="0"/>
              <a:pPr/>
              <a:t>115</a:t>
            </a:fld>
            <a:endParaRPr lang="en-US" dirty="0"/>
          </a:p>
        </p:txBody>
      </p:sp>
      <p:sp>
        <p:nvSpPr>
          <p:cNvPr id="6" name="Footer Placeholder 5">
            <a:extLst>
              <a:ext uri="{FF2B5EF4-FFF2-40B4-BE49-F238E27FC236}">
                <a16:creationId xmlns:a16="http://schemas.microsoft.com/office/drawing/2014/main" id="{8DB9C617-8D2C-4A85-B317-F9B3F311A644}"/>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7151223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60718-A4DB-4AD3-9D6C-B0702C1086E9}"/>
              </a:ext>
            </a:extLst>
          </p:cNvPr>
          <p:cNvSpPr>
            <a:spLocks noGrp="1"/>
          </p:cNvSpPr>
          <p:nvPr>
            <p:ph type="title"/>
          </p:nvPr>
        </p:nvSpPr>
        <p:spPr>
          <a:xfrm>
            <a:off x="677334" y="609600"/>
            <a:ext cx="10309114" cy="1320800"/>
          </a:xfrm>
        </p:spPr>
        <p:txBody>
          <a:bodyPr/>
          <a:lstStyle/>
          <a:p>
            <a:r>
              <a:rPr lang="en-CA" dirty="0"/>
              <a:t>“Zero to One” by Peter Thiel, Founder of PayPal</a:t>
            </a:r>
            <a:endParaRPr lang="en-US" dirty="0"/>
          </a:p>
        </p:txBody>
      </p:sp>
      <p:sp>
        <p:nvSpPr>
          <p:cNvPr id="3" name="Date Placeholder 2">
            <a:extLst>
              <a:ext uri="{FF2B5EF4-FFF2-40B4-BE49-F238E27FC236}">
                <a16:creationId xmlns:a16="http://schemas.microsoft.com/office/drawing/2014/main" id="{1228A3B7-8605-48BB-AA4F-F7B840D17793}"/>
              </a:ext>
            </a:extLst>
          </p:cNvPr>
          <p:cNvSpPr>
            <a:spLocks noGrp="1"/>
          </p:cNvSpPr>
          <p:nvPr>
            <p:ph type="dt" sz="half" idx="10"/>
          </p:nvPr>
        </p:nvSpPr>
        <p:spPr/>
        <p:txBody>
          <a:bodyPr/>
          <a:lstStyle/>
          <a:p>
            <a:fld id="{AE394F10-88DE-4542-AA3C-39CE3E13EC4F}" type="datetime1">
              <a:rPr lang="en-US" smtClean="0"/>
              <a:t>4/11/2018</a:t>
            </a:fld>
            <a:endParaRPr lang="en-US" dirty="0"/>
          </a:p>
        </p:txBody>
      </p:sp>
      <p:sp>
        <p:nvSpPr>
          <p:cNvPr id="4" name="Slide Number Placeholder 3">
            <a:extLst>
              <a:ext uri="{FF2B5EF4-FFF2-40B4-BE49-F238E27FC236}">
                <a16:creationId xmlns:a16="http://schemas.microsoft.com/office/drawing/2014/main" id="{5B0F2822-8524-48D6-953F-4DCE6B760463}"/>
              </a:ext>
            </a:extLst>
          </p:cNvPr>
          <p:cNvSpPr>
            <a:spLocks noGrp="1"/>
          </p:cNvSpPr>
          <p:nvPr>
            <p:ph type="sldNum" sz="quarter" idx="12"/>
          </p:nvPr>
        </p:nvSpPr>
        <p:spPr/>
        <p:txBody>
          <a:bodyPr/>
          <a:lstStyle/>
          <a:p>
            <a:fld id="{D57F1E4F-1CFF-5643-939E-217C01CDF565}" type="slidenum">
              <a:rPr lang="en-US" smtClean="0"/>
              <a:pPr/>
              <a:t>116</a:t>
            </a:fld>
            <a:endParaRPr lang="en-US" dirty="0"/>
          </a:p>
        </p:txBody>
      </p:sp>
      <p:pic>
        <p:nvPicPr>
          <p:cNvPr id="6" name="Picture 5">
            <a:extLst>
              <a:ext uri="{FF2B5EF4-FFF2-40B4-BE49-F238E27FC236}">
                <a16:creationId xmlns:a16="http://schemas.microsoft.com/office/drawing/2014/main" id="{9FF98B4F-F1A3-461C-983B-10024A818B52}"/>
              </a:ext>
            </a:extLst>
          </p:cNvPr>
          <p:cNvPicPr>
            <a:picLocks noChangeAspect="1"/>
          </p:cNvPicPr>
          <p:nvPr/>
        </p:nvPicPr>
        <p:blipFill>
          <a:blip r:embed="rId2"/>
          <a:stretch>
            <a:fillRect/>
          </a:stretch>
        </p:blipFill>
        <p:spPr>
          <a:xfrm>
            <a:off x="4899761" y="1722926"/>
            <a:ext cx="4610743" cy="5144218"/>
          </a:xfrm>
          <a:prstGeom prst="rect">
            <a:avLst/>
          </a:prstGeom>
        </p:spPr>
      </p:pic>
      <p:sp>
        <p:nvSpPr>
          <p:cNvPr id="5" name="Footer Placeholder 4">
            <a:extLst>
              <a:ext uri="{FF2B5EF4-FFF2-40B4-BE49-F238E27FC236}">
                <a16:creationId xmlns:a16="http://schemas.microsoft.com/office/drawing/2014/main" id="{9F4F746E-14D8-4B63-93EC-EDFE2021574F}"/>
              </a:ext>
            </a:extLst>
          </p:cNvPr>
          <p:cNvSpPr>
            <a:spLocks noGrp="1"/>
          </p:cNvSpPr>
          <p:nvPr>
            <p:ph type="ftr" sz="quarter" idx="11"/>
          </p:nvPr>
        </p:nvSpPr>
        <p:spPr/>
        <p:txBody>
          <a:bodyPr/>
          <a:lstStyle/>
          <a:p>
            <a:r>
              <a:rPr lang="en-US" dirty="0"/>
              <a:t>NEO C# NET Developers Center of Excellence</a:t>
            </a:r>
          </a:p>
        </p:txBody>
      </p:sp>
      <p:pic>
        <p:nvPicPr>
          <p:cNvPr id="2050" name="Picture 2" descr="https://images-na.ssl-images-amazon.com/images/I/41NVJj2MUvL.jpg">
            <a:extLst>
              <a:ext uri="{FF2B5EF4-FFF2-40B4-BE49-F238E27FC236}">
                <a16:creationId xmlns:a16="http://schemas.microsoft.com/office/drawing/2014/main" id="{07E44F18-76C3-4953-B794-0DAAADD72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334" y="1930400"/>
            <a:ext cx="3038475"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423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60718-A4DB-4AD3-9D6C-B0702C1086E9}"/>
              </a:ext>
            </a:extLst>
          </p:cNvPr>
          <p:cNvSpPr>
            <a:spLocks noGrp="1"/>
          </p:cNvSpPr>
          <p:nvPr>
            <p:ph type="title"/>
          </p:nvPr>
        </p:nvSpPr>
        <p:spPr>
          <a:xfrm>
            <a:off x="677334" y="609600"/>
            <a:ext cx="10309114" cy="1320800"/>
          </a:xfrm>
        </p:spPr>
        <p:txBody>
          <a:bodyPr/>
          <a:lstStyle/>
          <a:p>
            <a:r>
              <a:rPr lang="en-CA" dirty="0"/>
              <a:t>Zero to One: Microsoft Windows</a:t>
            </a:r>
            <a:endParaRPr lang="en-US" dirty="0"/>
          </a:p>
        </p:txBody>
      </p:sp>
      <p:pic>
        <p:nvPicPr>
          <p:cNvPr id="7" name="Picture 6">
            <a:extLst>
              <a:ext uri="{FF2B5EF4-FFF2-40B4-BE49-F238E27FC236}">
                <a16:creationId xmlns:a16="http://schemas.microsoft.com/office/drawing/2014/main" id="{C2D1EBED-809F-4289-AB43-A6CD76AAF7DA}"/>
              </a:ext>
            </a:extLst>
          </p:cNvPr>
          <p:cNvPicPr>
            <a:picLocks noChangeAspect="1"/>
          </p:cNvPicPr>
          <p:nvPr/>
        </p:nvPicPr>
        <p:blipFill>
          <a:blip r:embed="rId2"/>
          <a:stretch>
            <a:fillRect/>
          </a:stretch>
        </p:blipFill>
        <p:spPr>
          <a:xfrm>
            <a:off x="677334" y="1270000"/>
            <a:ext cx="5134692" cy="5191850"/>
          </a:xfrm>
          <a:prstGeom prst="rect">
            <a:avLst/>
          </a:prstGeom>
        </p:spPr>
      </p:pic>
    </p:spTree>
    <p:extLst>
      <p:ext uri="{BB962C8B-B14F-4D97-AF65-F5344CB8AC3E}">
        <p14:creationId xmlns:p14="http://schemas.microsoft.com/office/powerpoint/2010/main" val="29410089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60718-A4DB-4AD3-9D6C-B0702C1086E9}"/>
              </a:ext>
            </a:extLst>
          </p:cNvPr>
          <p:cNvSpPr>
            <a:spLocks noGrp="1"/>
          </p:cNvSpPr>
          <p:nvPr>
            <p:ph type="title"/>
          </p:nvPr>
        </p:nvSpPr>
        <p:spPr>
          <a:xfrm>
            <a:off x="677334" y="609600"/>
            <a:ext cx="10309114" cy="1320800"/>
          </a:xfrm>
        </p:spPr>
        <p:txBody>
          <a:bodyPr/>
          <a:lstStyle/>
          <a:p>
            <a:r>
              <a:rPr lang="en-CA" dirty="0"/>
              <a:t>Zero to One: Microsoft Windows</a:t>
            </a:r>
            <a:endParaRPr lang="en-US" dirty="0"/>
          </a:p>
        </p:txBody>
      </p:sp>
      <p:pic>
        <p:nvPicPr>
          <p:cNvPr id="11" name="Picture 10">
            <a:extLst>
              <a:ext uri="{FF2B5EF4-FFF2-40B4-BE49-F238E27FC236}">
                <a16:creationId xmlns:a16="http://schemas.microsoft.com/office/drawing/2014/main" id="{2D376C82-9B61-4373-B6CF-3D99F8DA04B3}"/>
              </a:ext>
            </a:extLst>
          </p:cNvPr>
          <p:cNvPicPr>
            <a:picLocks noChangeAspect="1"/>
          </p:cNvPicPr>
          <p:nvPr/>
        </p:nvPicPr>
        <p:blipFill>
          <a:blip r:embed="rId2"/>
          <a:stretch>
            <a:fillRect/>
          </a:stretch>
        </p:blipFill>
        <p:spPr>
          <a:xfrm>
            <a:off x="784031" y="2250827"/>
            <a:ext cx="3077105" cy="4613131"/>
          </a:xfrm>
          <a:prstGeom prst="rect">
            <a:avLst/>
          </a:prstGeom>
        </p:spPr>
      </p:pic>
      <p:pic>
        <p:nvPicPr>
          <p:cNvPr id="13" name="Picture 12">
            <a:extLst>
              <a:ext uri="{FF2B5EF4-FFF2-40B4-BE49-F238E27FC236}">
                <a16:creationId xmlns:a16="http://schemas.microsoft.com/office/drawing/2014/main" id="{18A062AB-4E7F-4894-9972-A8418C67698E}"/>
              </a:ext>
            </a:extLst>
          </p:cNvPr>
          <p:cNvPicPr>
            <a:picLocks noChangeAspect="1"/>
          </p:cNvPicPr>
          <p:nvPr/>
        </p:nvPicPr>
        <p:blipFill>
          <a:blip r:embed="rId3"/>
          <a:stretch>
            <a:fillRect/>
          </a:stretch>
        </p:blipFill>
        <p:spPr>
          <a:xfrm>
            <a:off x="3742006" y="3418302"/>
            <a:ext cx="3216492" cy="3431592"/>
          </a:xfrm>
          <a:prstGeom prst="rect">
            <a:avLst/>
          </a:prstGeom>
        </p:spPr>
      </p:pic>
      <p:pic>
        <p:nvPicPr>
          <p:cNvPr id="15" name="Picture 14">
            <a:extLst>
              <a:ext uri="{FF2B5EF4-FFF2-40B4-BE49-F238E27FC236}">
                <a16:creationId xmlns:a16="http://schemas.microsoft.com/office/drawing/2014/main" id="{E76ABC75-13F0-4D9F-9E11-AA152F4BAB0E}"/>
              </a:ext>
            </a:extLst>
          </p:cNvPr>
          <p:cNvPicPr>
            <a:picLocks noChangeAspect="1"/>
          </p:cNvPicPr>
          <p:nvPr/>
        </p:nvPicPr>
        <p:blipFill>
          <a:blip r:embed="rId4"/>
          <a:stretch>
            <a:fillRect/>
          </a:stretch>
        </p:blipFill>
        <p:spPr>
          <a:xfrm>
            <a:off x="6868106" y="1449894"/>
            <a:ext cx="5323894" cy="5400000"/>
          </a:xfrm>
          <a:prstGeom prst="rect">
            <a:avLst/>
          </a:prstGeom>
        </p:spPr>
      </p:pic>
    </p:spTree>
    <p:extLst>
      <p:ext uri="{BB962C8B-B14F-4D97-AF65-F5344CB8AC3E}">
        <p14:creationId xmlns:p14="http://schemas.microsoft.com/office/powerpoint/2010/main" val="120184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792EE-E3FF-482E-8DF2-018943EF3F45}"/>
              </a:ext>
            </a:extLst>
          </p:cNvPr>
          <p:cNvSpPr>
            <a:spLocks noGrp="1"/>
          </p:cNvSpPr>
          <p:nvPr>
            <p:ph type="title"/>
          </p:nvPr>
        </p:nvSpPr>
        <p:spPr/>
        <p:txBody>
          <a:bodyPr/>
          <a:lstStyle/>
          <a:p>
            <a:r>
              <a:rPr lang="en-CA" dirty="0"/>
              <a:t>Zero to One: NEO Blockchain Platform</a:t>
            </a:r>
            <a:endParaRPr lang="en-US" dirty="0"/>
          </a:p>
        </p:txBody>
      </p:sp>
      <p:pic>
        <p:nvPicPr>
          <p:cNvPr id="6" name="Picture 5">
            <a:extLst>
              <a:ext uri="{FF2B5EF4-FFF2-40B4-BE49-F238E27FC236}">
                <a16:creationId xmlns:a16="http://schemas.microsoft.com/office/drawing/2014/main" id="{62B1A213-7A99-4C1D-B76D-7233D8E9E3EF}"/>
              </a:ext>
            </a:extLst>
          </p:cNvPr>
          <p:cNvPicPr>
            <a:picLocks noChangeAspect="1"/>
          </p:cNvPicPr>
          <p:nvPr/>
        </p:nvPicPr>
        <p:blipFill>
          <a:blip r:embed="rId2"/>
          <a:stretch>
            <a:fillRect/>
          </a:stretch>
        </p:blipFill>
        <p:spPr>
          <a:xfrm>
            <a:off x="677334" y="1458000"/>
            <a:ext cx="3338802" cy="5400000"/>
          </a:xfrm>
          <a:prstGeom prst="rect">
            <a:avLst/>
          </a:prstGeom>
        </p:spPr>
      </p:pic>
    </p:spTree>
    <p:extLst>
      <p:ext uri="{BB962C8B-B14F-4D97-AF65-F5344CB8AC3E}">
        <p14:creationId xmlns:p14="http://schemas.microsoft.com/office/powerpoint/2010/main" val="2336169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27EBA-9533-4F8D-AC7B-D967BEBEA940}"/>
              </a:ext>
            </a:extLst>
          </p:cNvPr>
          <p:cNvSpPr>
            <a:spLocks noGrp="1"/>
          </p:cNvSpPr>
          <p:nvPr>
            <p:ph type="title"/>
          </p:nvPr>
        </p:nvSpPr>
        <p:spPr>
          <a:xfrm>
            <a:off x="677333" y="562945"/>
            <a:ext cx="11281992" cy="1320800"/>
          </a:xfrm>
        </p:spPr>
        <p:txBody>
          <a:bodyPr/>
          <a:lstStyle/>
          <a:p>
            <a:r>
              <a:rPr lang="en-CA" dirty="0"/>
              <a:t>Smart Data = Smart Contract + Non-Fungible Entities</a:t>
            </a:r>
          </a:p>
        </p:txBody>
      </p:sp>
      <p:sp>
        <p:nvSpPr>
          <p:cNvPr id="5" name="Slide Number Placeholder 4">
            <a:extLst>
              <a:ext uri="{FF2B5EF4-FFF2-40B4-BE49-F238E27FC236}">
                <a16:creationId xmlns:a16="http://schemas.microsoft.com/office/drawing/2014/main" id="{3A929665-7073-412B-BF89-A64E7DDA4E09}"/>
              </a:ext>
            </a:extLst>
          </p:cNvPr>
          <p:cNvSpPr>
            <a:spLocks noGrp="1"/>
          </p:cNvSpPr>
          <p:nvPr>
            <p:ph type="sldNum" sz="quarter" idx="12"/>
          </p:nvPr>
        </p:nvSpPr>
        <p:spPr/>
        <p:txBody>
          <a:bodyPr/>
          <a:lstStyle/>
          <a:p>
            <a:fld id="{D57F1E4F-1CFF-5643-939E-217C01CDF565}" type="slidenum">
              <a:rPr lang="en-US" smtClean="0"/>
              <a:pPr/>
              <a:t>12</a:t>
            </a:fld>
            <a:endParaRPr lang="en-US" dirty="0"/>
          </a:p>
        </p:txBody>
      </p:sp>
      <p:grpSp>
        <p:nvGrpSpPr>
          <p:cNvPr id="12" name="Group 11">
            <a:extLst>
              <a:ext uri="{FF2B5EF4-FFF2-40B4-BE49-F238E27FC236}">
                <a16:creationId xmlns:a16="http://schemas.microsoft.com/office/drawing/2014/main" id="{B7CC8A66-C658-4D8B-BE09-930FB7B5554B}"/>
              </a:ext>
            </a:extLst>
          </p:cNvPr>
          <p:cNvGrpSpPr/>
          <p:nvPr/>
        </p:nvGrpSpPr>
        <p:grpSpPr>
          <a:xfrm>
            <a:off x="2221992" y="1239173"/>
            <a:ext cx="5290989" cy="5290989"/>
            <a:chOff x="2231136" y="1239173"/>
            <a:chExt cx="5290989" cy="5290989"/>
          </a:xfrm>
        </p:grpSpPr>
        <p:sp>
          <p:nvSpPr>
            <p:cNvPr id="8" name="Freeform: Shape 7">
              <a:extLst>
                <a:ext uri="{FF2B5EF4-FFF2-40B4-BE49-F238E27FC236}">
                  <a16:creationId xmlns:a16="http://schemas.microsoft.com/office/drawing/2014/main" id="{715BE935-5187-4666-81CC-47273B580505}"/>
                </a:ext>
              </a:extLst>
            </p:cNvPr>
            <p:cNvSpPr/>
            <p:nvPr/>
          </p:nvSpPr>
          <p:spPr>
            <a:xfrm>
              <a:off x="2231136" y="1239173"/>
              <a:ext cx="5290989" cy="5290989"/>
            </a:xfrm>
            <a:custGeom>
              <a:avLst/>
              <a:gdLst>
                <a:gd name="connsiteX0" fmla="*/ 3394275 w 4781987"/>
                <a:gd name="connsiteY0" fmla="*/ 762433 h 4781987"/>
                <a:gd name="connsiteX1" fmla="*/ 3766238 w 4781987"/>
                <a:gd name="connsiteY1" fmla="*/ 450302 h 4781987"/>
                <a:gd name="connsiteX2" fmla="*/ 4063393 w 4781987"/>
                <a:gd name="connsiteY2" fmla="*/ 699645 h 4781987"/>
                <a:gd name="connsiteX3" fmla="*/ 3820595 w 4781987"/>
                <a:gd name="connsiteY3" fmla="*/ 1120158 h 4781987"/>
                <a:gd name="connsiteX4" fmla="*/ 4206371 w 4781987"/>
                <a:gd name="connsiteY4" fmla="*/ 1788341 h 4781987"/>
                <a:gd name="connsiteX5" fmla="*/ 4691944 w 4781987"/>
                <a:gd name="connsiteY5" fmla="*/ 1788328 h 4781987"/>
                <a:gd name="connsiteX6" fmla="*/ 4759303 w 4781987"/>
                <a:gd name="connsiteY6" fmla="*/ 2170343 h 4781987"/>
                <a:gd name="connsiteX7" fmla="*/ 4303009 w 4781987"/>
                <a:gd name="connsiteY7" fmla="*/ 2336407 h 4781987"/>
                <a:gd name="connsiteX8" fmla="*/ 4169031 w 4781987"/>
                <a:gd name="connsiteY8" fmla="*/ 3096236 h 4781987"/>
                <a:gd name="connsiteX9" fmla="*/ 4541010 w 4781987"/>
                <a:gd name="connsiteY9" fmla="*/ 3408347 h 4781987"/>
                <a:gd name="connsiteX10" fmla="*/ 4347056 w 4781987"/>
                <a:gd name="connsiteY10" fmla="*/ 3744286 h 4781987"/>
                <a:gd name="connsiteX11" fmla="*/ 3890770 w 4781987"/>
                <a:gd name="connsiteY11" fmla="*/ 3578198 h 4781987"/>
                <a:gd name="connsiteX12" fmla="*/ 3299728 w 4781987"/>
                <a:gd name="connsiteY12" fmla="*/ 4074141 h 4781987"/>
                <a:gd name="connsiteX13" fmla="*/ 3384059 w 4781987"/>
                <a:gd name="connsiteY13" fmla="*/ 4552335 h 4781987"/>
                <a:gd name="connsiteX14" fmla="*/ 3019545 w 4781987"/>
                <a:gd name="connsiteY14" fmla="*/ 4685008 h 4781987"/>
                <a:gd name="connsiteX15" fmla="*/ 2776769 w 4781987"/>
                <a:gd name="connsiteY15" fmla="*/ 4264483 h 4781987"/>
                <a:gd name="connsiteX16" fmla="*/ 2005218 w 4781987"/>
                <a:gd name="connsiteY16" fmla="*/ 4264483 h 4781987"/>
                <a:gd name="connsiteX17" fmla="*/ 1762442 w 4781987"/>
                <a:gd name="connsiteY17" fmla="*/ 4685008 h 4781987"/>
                <a:gd name="connsiteX18" fmla="*/ 1397928 w 4781987"/>
                <a:gd name="connsiteY18" fmla="*/ 4552335 h 4781987"/>
                <a:gd name="connsiteX19" fmla="*/ 1482259 w 4781987"/>
                <a:gd name="connsiteY19" fmla="*/ 4074141 h 4781987"/>
                <a:gd name="connsiteX20" fmla="*/ 891217 w 4781987"/>
                <a:gd name="connsiteY20" fmla="*/ 3578198 h 4781987"/>
                <a:gd name="connsiteX21" fmla="*/ 434931 w 4781987"/>
                <a:gd name="connsiteY21" fmla="*/ 3744286 h 4781987"/>
                <a:gd name="connsiteX22" fmla="*/ 240977 w 4781987"/>
                <a:gd name="connsiteY22" fmla="*/ 3408347 h 4781987"/>
                <a:gd name="connsiteX23" fmla="*/ 612956 w 4781987"/>
                <a:gd name="connsiteY23" fmla="*/ 3096236 h 4781987"/>
                <a:gd name="connsiteX24" fmla="*/ 478977 w 4781987"/>
                <a:gd name="connsiteY24" fmla="*/ 2336407 h 4781987"/>
                <a:gd name="connsiteX25" fmla="*/ 22684 w 4781987"/>
                <a:gd name="connsiteY25" fmla="*/ 2170343 h 4781987"/>
                <a:gd name="connsiteX26" fmla="*/ 90043 w 4781987"/>
                <a:gd name="connsiteY26" fmla="*/ 1788328 h 4781987"/>
                <a:gd name="connsiteX27" fmla="*/ 575617 w 4781987"/>
                <a:gd name="connsiteY27" fmla="*/ 1788340 h 4781987"/>
                <a:gd name="connsiteX28" fmla="*/ 961392 w 4781987"/>
                <a:gd name="connsiteY28" fmla="*/ 1120157 h 4781987"/>
                <a:gd name="connsiteX29" fmla="*/ 718594 w 4781987"/>
                <a:gd name="connsiteY29" fmla="*/ 699645 h 4781987"/>
                <a:gd name="connsiteX30" fmla="*/ 1015749 w 4781987"/>
                <a:gd name="connsiteY30" fmla="*/ 450302 h 4781987"/>
                <a:gd name="connsiteX31" fmla="*/ 1387712 w 4781987"/>
                <a:gd name="connsiteY31" fmla="*/ 762433 h 4781987"/>
                <a:gd name="connsiteX32" fmla="*/ 2112733 w 4781987"/>
                <a:gd name="connsiteY32" fmla="*/ 498547 h 4781987"/>
                <a:gd name="connsiteX33" fmla="*/ 2197039 w 4781987"/>
                <a:gd name="connsiteY33" fmla="*/ 20348 h 4781987"/>
                <a:gd name="connsiteX34" fmla="*/ 2584948 w 4781987"/>
                <a:gd name="connsiteY34" fmla="*/ 20348 h 4781987"/>
                <a:gd name="connsiteX35" fmla="*/ 2669254 w 4781987"/>
                <a:gd name="connsiteY35" fmla="*/ 498547 h 4781987"/>
                <a:gd name="connsiteX36" fmla="*/ 3394275 w 4781987"/>
                <a:gd name="connsiteY36" fmla="*/ 762433 h 478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781987" h="4781987">
                  <a:moveTo>
                    <a:pt x="3394275" y="762433"/>
                  </a:moveTo>
                  <a:lnTo>
                    <a:pt x="3766238" y="450302"/>
                  </a:lnTo>
                  <a:lnTo>
                    <a:pt x="4063393" y="699645"/>
                  </a:lnTo>
                  <a:lnTo>
                    <a:pt x="3820595" y="1120158"/>
                  </a:lnTo>
                  <a:cubicBezTo>
                    <a:pt x="3993238" y="1314370"/>
                    <a:pt x="4124500" y="1541721"/>
                    <a:pt x="4206371" y="1788341"/>
                  </a:cubicBezTo>
                  <a:lnTo>
                    <a:pt x="4691944" y="1788328"/>
                  </a:lnTo>
                  <a:lnTo>
                    <a:pt x="4759303" y="2170343"/>
                  </a:lnTo>
                  <a:lnTo>
                    <a:pt x="4303009" y="2336407"/>
                  </a:lnTo>
                  <a:cubicBezTo>
                    <a:pt x="4310425" y="2596155"/>
                    <a:pt x="4264838" y="2854690"/>
                    <a:pt x="4169031" y="3096236"/>
                  </a:cubicBezTo>
                  <a:lnTo>
                    <a:pt x="4541010" y="3408347"/>
                  </a:lnTo>
                  <a:lnTo>
                    <a:pt x="4347056" y="3744286"/>
                  </a:lnTo>
                  <a:lnTo>
                    <a:pt x="3890770" y="3578198"/>
                  </a:lnTo>
                  <a:cubicBezTo>
                    <a:pt x="3729488" y="3781943"/>
                    <a:pt x="3528384" y="3950690"/>
                    <a:pt x="3299728" y="4074141"/>
                  </a:cubicBezTo>
                  <a:lnTo>
                    <a:pt x="3384059" y="4552335"/>
                  </a:lnTo>
                  <a:lnTo>
                    <a:pt x="3019545" y="4685008"/>
                  </a:lnTo>
                  <a:lnTo>
                    <a:pt x="2776769" y="4264483"/>
                  </a:lnTo>
                  <a:cubicBezTo>
                    <a:pt x="2522255" y="4316891"/>
                    <a:pt x="2259732" y="4316891"/>
                    <a:pt x="2005218" y="4264483"/>
                  </a:cubicBezTo>
                  <a:lnTo>
                    <a:pt x="1762442" y="4685008"/>
                  </a:lnTo>
                  <a:lnTo>
                    <a:pt x="1397928" y="4552335"/>
                  </a:lnTo>
                  <a:lnTo>
                    <a:pt x="1482259" y="4074141"/>
                  </a:lnTo>
                  <a:cubicBezTo>
                    <a:pt x="1253603" y="3950689"/>
                    <a:pt x="1052499" y="3781943"/>
                    <a:pt x="891217" y="3578198"/>
                  </a:cubicBezTo>
                  <a:lnTo>
                    <a:pt x="434931" y="3744286"/>
                  </a:lnTo>
                  <a:lnTo>
                    <a:pt x="240977" y="3408347"/>
                  </a:lnTo>
                  <a:lnTo>
                    <a:pt x="612956" y="3096236"/>
                  </a:lnTo>
                  <a:cubicBezTo>
                    <a:pt x="517149" y="2854689"/>
                    <a:pt x="471562" y="2596154"/>
                    <a:pt x="478977" y="2336407"/>
                  </a:cubicBezTo>
                  <a:lnTo>
                    <a:pt x="22684" y="2170343"/>
                  </a:lnTo>
                  <a:lnTo>
                    <a:pt x="90043" y="1788328"/>
                  </a:lnTo>
                  <a:lnTo>
                    <a:pt x="575617" y="1788340"/>
                  </a:lnTo>
                  <a:cubicBezTo>
                    <a:pt x="657488" y="1541721"/>
                    <a:pt x="788749" y="1314369"/>
                    <a:pt x="961392" y="1120157"/>
                  </a:cubicBezTo>
                  <a:lnTo>
                    <a:pt x="718594" y="699645"/>
                  </a:lnTo>
                  <a:lnTo>
                    <a:pt x="1015749" y="450302"/>
                  </a:lnTo>
                  <a:lnTo>
                    <a:pt x="1387712" y="762433"/>
                  </a:lnTo>
                  <a:cubicBezTo>
                    <a:pt x="1608952" y="626137"/>
                    <a:pt x="1855643" y="536349"/>
                    <a:pt x="2112733" y="498547"/>
                  </a:cubicBezTo>
                  <a:lnTo>
                    <a:pt x="2197039" y="20348"/>
                  </a:lnTo>
                  <a:lnTo>
                    <a:pt x="2584948" y="20348"/>
                  </a:lnTo>
                  <a:lnTo>
                    <a:pt x="2669254" y="498547"/>
                  </a:lnTo>
                  <a:cubicBezTo>
                    <a:pt x="2926343" y="536349"/>
                    <a:pt x="3173034" y="626137"/>
                    <a:pt x="3394275" y="762433"/>
                  </a:cubicBezTo>
                  <a:close/>
                </a:path>
              </a:pathLst>
            </a:custGeom>
            <a:ln w="76200">
              <a:solidFill>
                <a:srgbClr val="0070C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2672" tIns="1201438" rIns="1042672" bIns="1285069" numCol="1" spcCol="1270" anchor="ctr" anchorCtr="0">
              <a:noAutofit/>
            </a:bodyPr>
            <a:lstStyle/>
            <a:p>
              <a:pPr marL="0" lvl="0" indent="0" algn="ctr" defTabSz="2844800">
                <a:lnSpc>
                  <a:spcPct val="90000"/>
                </a:lnSpc>
                <a:spcBef>
                  <a:spcPct val="0"/>
                </a:spcBef>
                <a:spcAft>
                  <a:spcPct val="35000"/>
                </a:spcAft>
                <a:buNone/>
              </a:pPr>
              <a:r>
                <a:rPr lang="en-CA" sz="3200" dirty="0"/>
                <a:t>Smart Contract</a:t>
              </a:r>
              <a:br>
                <a:rPr lang="en-CA" sz="3200" dirty="0"/>
              </a:br>
              <a:br>
                <a:rPr lang="en-CA" sz="3200" dirty="0"/>
              </a:br>
              <a:br>
                <a:rPr lang="en-CA" sz="3200" dirty="0"/>
              </a:br>
              <a:br>
                <a:rPr lang="en-CA" sz="3200" dirty="0"/>
              </a:br>
              <a:endParaRPr lang="en-CA" sz="3200" dirty="0"/>
            </a:p>
            <a:p>
              <a:pPr marL="0" lvl="0" indent="0" algn="ctr" defTabSz="2844800">
                <a:lnSpc>
                  <a:spcPct val="90000"/>
                </a:lnSpc>
                <a:spcBef>
                  <a:spcPct val="0"/>
                </a:spcBef>
                <a:spcAft>
                  <a:spcPct val="35000"/>
                </a:spcAft>
                <a:buNone/>
              </a:pPr>
              <a:endParaRPr lang="en-CA" sz="3200" kern="1200" dirty="0"/>
            </a:p>
            <a:p>
              <a:pPr marL="0" lvl="0" indent="0" algn="ctr" defTabSz="2844800">
                <a:lnSpc>
                  <a:spcPct val="90000"/>
                </a:lnSpc>
                <a:spcBef>
                  <a:spcPct val="0"/>
                </a:spcBef>
                <a:spcAft>
                  <a:spcPct val="35000"/>
                </a:spcAft>
                <a:buNone/>
              </a:pPr>
              <a:endParaRPr lang="en-CA" sz="3200" kern="1200" dirty="0"/>
            </a:p>
          </p:txBody>
        </p:sp>
        <p:sp>
          <p:nvSpPr>
            <p:cNvPr id="11" name="Oval 10">
              <a:extLst>
                <a:ext uri="{FF2B5EF4-FFF2-40B4-BE49-F238E27FC236}">
                  <a16:creationId xmlns:a16="http://schemas.microsoft.com/office/drawing/2014/main" id="{8D8ACC7C-893F-464B-AFA0-596CC2853AD6}"/>
                </a:ext>
              </a:extLst>
            </p:cNvPr>
            <p:cNvSpPr/>
            <p:nvPr/>
          </p:nvSpPr>
          <p:spPr>
            <a:xfrm>
              <a:off x="3492624" y="2670048"/>
              <a:ext cx="2624712" cy="2517772"/>
            </a:xfrm>
            <a:prstGeom prst="ellipse">
              <a:avLst/>
            </a:prstGeom>
            <a:solidFill>
              <a:schemeClr val="bg1"/>
            </a:solid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solidFill>
                    <a:srgbClr val="729D51"/>
                  </a:solidFill>
                </a:rPr>
                <a:t>Non-Fungible Data Entities</a:t>
              </a:r>
            </a:p>
          </p:txBody>
        </p:sp>
      </p:grpSp>
      <p:grpSp>
        <p:nvGrpSpPr>
          <p:cNvPr id="23" name="Group 22">
            <a:extLst>
              <a:ext uri="{FF2B5EF4-FFF2-40B4-BE49-F238E27FC236}">
                <a16:creationId xmlns:a16="http://schemas.microsoft.com/office/drawing/2014/main" id="{C6B8C7E0-6777-4AA4-8527-6D26D7A8D0F7}"/>
              </a:ext>
            </a:extLst>
          </p:cNvPr>
          <p:cNvGrpSpPr/>
          <p:nvPr/>
        </p:nvGrpSpPr>
        <p:grpSpPr>
          <a:xfrm>
            <a:off x="102137" y="1239173"/>
            <a:ext cx="1840365" cy="5167313"/>
            <a:chOff x="382063" y="1239173"/>
            <a:chExt cx="1840365" cy="5167313"/>
          </a:xfrm>
        </p:grpSpPr>
        <p:sp>
          <p:nvSpPr>
            <p:cNvPr id="21" name="Left Brace 20">
              <a:extLst>
                <a:ext uri="{FF2B5EF4-FFF2-40B4-BE49-F238E27FC236}">
                  <a16:creationId xmlns:a16="http://schemas.microsoft.com/office/drawing/2014/main" id="{69429119-A4B3-43D9-9724-3125ABA297C2}"/>
                </a:ext>
              </a:extLst>
            </p:cNvPr>
            <p:cNvSpPr/>
            <p:nvPr/>
          </p:nvSpPr>
          <p:spPr>
            <a:xfrm>
              <a:off x="1554479" y="1239173"/>
              <a:ext cx="667949" cy="5167313"/>
            </a:xfrm>
            <a:prstGeom prst="leftBrace">
              <a:avLst>
                <a:gd name="adj1" fmla="val 8333"/>
                <a:gd name="adj2" fmla="val 50531"/>
              </a:avLst>
            </a:prstGeom>
            <a:ln w="76200">
              <a:solidFill>
                <a:srgbClr val="729D5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dirty="0">
                <a:solidFill>
                  <a:srgbClr val="729D51"/>
                </a:solidFill>
              </a:endParaRPr>
            </a:p>
          </p:txBody>
        </p:sp>
        <p:sp>
          <p:nvSpPr>
            <p:cNvPr id="22" name="Rectangle 21">
              <a:extLst>
                <a:ext uri="{FF2B5EF4-FFF2-40B4-BE49-F238E27FC236}">
                  <a16:creationId xmlns:a16="http://schemas.microsoft.com/office/drawing/2014/main" id="{E43265EB-2B51-44F8-9EB2-7B0FE13E41A3}"/>
                </a:ext>
              </a:extLst>
            </p:cNvPr>
            <p:cNvSpPr/>
            <p:nvPr/>
          </p:nvSpPr>
          <p:spPr>
            <a:xfrm>
              <a:off x="382063" y="3249662"/>
              <a:ext cx="1263486" cy="1077218"/>
            </a:xfrm>
            <a:prstGeom prst="rect">
              <a:avLst/>
            </a:prstGeom>
          </p:spPr>
          <p:txBody>
            <a:bodyPr wrap="none">
              <a:spAutoFit/>
            </a:bodyPr>
            <a:lstStyle/>
            <a:p>
              <a:pPr algn="ctr"/>
              <a:r>
                <a:rPr lang="en-CA" sz="3200" dirty="0">
                  <a:solidFill>
                    <a:srgbClr val="729D51"/>
                  </a:solidFill>
                </a:rPr>
                <a:t>Smart</a:t>
              </a:r>
            </a:p>
            <a:p>
              <a:pPr algn="ctr"/>
              <a:r>
                <a:rPr lang="en-CA" sz="3200" dirty="0">
                  <a:solidFill>
                    <a:srgbClr val="729D51"/>
                  </a:solidFill>
                </a:rPr>
                <a:t>Data</a:t>
              </a:r>
            </a:p>
          </p:txBody>
        </p:sp>
      </p:grpSp>
      <p:grpSp>
        <p:nvGrpSpPr>
          <p:cNvPr id="30" name="Group 29">
            <a:extLst>
              <a:ext uri="{FF2B5EF4-FFF2-40B4-BE49-F238E27FC236}">
                <a16:creationId xmlns:a16="http://schemas.microsoft.com/office/drawing/2014/main" id="{EB0B9AEA-9CAC-4174-A12A-6088D8F41B05}"/>
              </a:ext>
            </a:extLst>
          </p:cNvPr>
          <p:cNvGrpSpPr/>
          <p:nvPr/>
        </p:nvGrpSpPr>
        <p:grpSpPr>
          <a:xfrm>
            <a:off x="5784983" y="1806270"/>
            <a:ext cx="6330330" cy="3785652"/>
            <a:chOff x="5690451" y="1806270"/>
            <a:chExt cx="5551466" cy="3785652"/>
          </a:xfrm>
        </p:grpSpPr>
        <p:cxnSp>
          <p:nvCxnSpPr>
            <p:cNvPr id="14" name="Straight Arrow Connector 13">
              <a:extLst>
                <a:ext uri="{FF2B5EF4-FFF2-40B4-BE49-F238E27FC236}">
                  <a16:creationId xmlns:a16="http://schemas.microsoft.com/office/drawing/2014/main" id="{C8C88E3A-F9F5-494B-9CBB-D94E9ACBDDA7}"/>
                </a:ext>
              </a:extLst>
            </p:cNvPr>
            <p:cNvCxnSpPr>
              <a:cxnSpLocks/>
            </p:cNvCxnSpPr>
            <p:nvPr/>
          </p:nvCxnSpPr>
          <p:spPr>
            <a:xfrm flipH="1">
              <a:off x="5690451" y="3883762"/>
              <a:ext cx="2210321" cy="905"/>
            </a:xfrm>
            <a:prstGeom prst="straightConnector1">
              <a:avLst/>
            </a:prstGeom>
            <a:ln w="76200">
              <a:solidFill>
                <a:srgbClr val="729D5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1B9FD84-66B8-481C-A619-5DC2BE0EBC99}"/>
                </a:ext>
              </a:extLst>
            </p:cNvPr>
            <p:cNvCxnSpPr>
              <a:cxnSpLocks/>
            </p:cNvCxnSpPr>
            <p:nvPr/>
          </p:nvCxnSpPr>
          <p:spPr>
            <a:xfrm>
              <a:off x="7902702" y="1806270"/>
              <a:ext cx="13379" cy="3745444"/>
            </a:xfrm>
            <a:prstGeom prst="line">
              <a:avLst/>
            </a:prstGeom>
            <a:ln w="76200">
              <a:solidFill>
                <a:srgbClr val="729D5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3742DA31-188D-4DC0-A747-DEB1A1CF2516}"/>
                </a:ext>
              </a:extLst>
            </p:cNvPr>
            <p:cNvSpPr/>
            <p:nvPr/>
          </p:nvSpPr>
          <p:spPr>
            <a:xfrm>
              <a:off x="7925321" y="1806270"/>
              <a:ext cx="3316596" cy="3785652"/>
            </a:xfrm>
            <a:prstGeom prst="rect">
              <a:avLst/>
            </a:prstGeom>
          </p:spPr>
          <p:txBody>
            <a:bodyPr wrap="square">
              <a:spAutoFit/>
            </a:bodyPr>
            <a:lstStyle/>
            <a:p>
              <a:r>
                <a:rPr lang="en-CA" sz="2400" dirty="0">
                  <a:solidFill>
                    <a:srgbClr val="90C226"/>
                  </a:solidFill>
                </a:rPr>
                <a:t>NEP5TokenBase</a:t>
              </a:r>
            </a:p>
            <a:p>
              <a:r>
                <a:rPr lang="en-CA" sz="2400" dirty="0">
                  <a:solidFill>
                    <a:srgbClr val="90C226"/>
                  </a:solidFill>
                </a:rPr>
                <a:t>NEP5LedgerEntry</a:t>
              </a:r>
            </a:p>
            <a:p>
              <a:r>
                <a:rPr lang="en-CA" sz="2400" dirty="0">
                  <a:solidFill>
                    <a:srgbClr val="90C226"/>
                  </a:solidFill>
                </a:rPr>
                <a:t>Requisition</a:t>
              </a:r>
            </a:p>
            <a:p>
              <a:r>
                <a:rPr lang="en-CA" sz="2400" dirty="0">
                  <a:solidFill>
                    <a:srgbClr val="90C226"/>
                  </a:solidFill>
                </a:rPr>
                <a:t>Contributor</a:t>
              </a:r>
            </a:p>
            <a:p>
              <a:r>
                <a:rPr lang="en-CA" sz="2400" dirty="0">
                  <a:solidFill>
                    <a:srgbClr val="90C226"/>
                  </a:solidFill>
                </a:rPr>
                <a:t>Approver Role</a:t>
              </a:r>
            </a:p>
            <a:p>
              <a:r>
                <a:rPr lang="en-CA" sz="2400" dirty="0">
                  <a:solidFill>
                    <a:srgbClr val="90C226"/>
                  </a:solidFill>
                </a:rPr>
                <a:t>Accounts Payable Role</a:t>
              </a:r>
            </a:p>
            <a:p>
              <a:r>
                <a:rPr lang="en-CA" sz="2400" dirty="0">
                  <a:solidFill>
                    <a:srgbClr val="90C226"/>
                  </a:solidFill>
                </a:rPr>
                <a:t>Public/Public App Keys</a:t>
              </a:r>
            </a:p>
            <a:p>
              <a:r>
                <a:rPr lang="en-CA" sz="2400" dirty="0">
                  <a:solidFill>
                    <a:srgbClr val="90C226"/>
                  </a:solidFill>
                </a:rPr>
                <a:t>Workflow State</a:t>
              </a:r>
            </a:p>
            <a:p>
              <a:r>
                <a:rPr lang="en-CA" sz="2400">
                  <a:solidFill>
                    <a:srgbClr val="90C226"/>
                  </a:solidFill>
                </a:rPr>
                <a:t>User Credentials</a:t>
              </a:r>
              <a:endParaRPr lang="en-CA" sz="2400" dirty="0">
                <a:solidFill>
                  <a:srgbClr val="90C226"/>
                </a:solidFill>
              </a:endParaRPr>
            </a:p>
            <a:p>
              <a:r>
                <a:rPr lang="en-CA" sz="2400" dirty="0">
                  <a:solidFill>
                    <a:srgbClr val="90C226"/>
                  </a:solidFill>
                </a:rPr>
                <a:t>Counters</a:t>
              </a:r>
            </a:p>
          </p:txBody>
        </p:sp>
      </p:grpSp>
      <p:grpSp>
        <p:nvGrpSpPr>
          <p:cNvPr id="47" name="Group 46">
            <a:extLst>
              <a:ext uri="{FF2B5EF4-FFF2-40B4-BE49-F238E27FC236}">
                <a16:creationId xmlns:a16="http://schemas.microsoft.com/office/drawing/2014/main" id="{DA5B9D09-C8DB-4DED-8914-72818254192F}"/>
              </a:ext>
            </a:extLst>
          </p:cNvPr>
          <p:cNvGrpSpPr/>
          <p:nvPr/>
        </p:nvGrpSpPr>
        <p:grpSpPr>
          <a:xfrm>
            <a:off x="1620595" y="1232300"/>
            <a:ext cx="6654925" cy="5600884"/>
            <a:chOff x="1620595" y="1232300"/>
            <a:chExt cx="6654925" cy="5600884"/>
          </a:xfrm>
        </p:grpSpPr>
        <p:sp>
          <p:nvSpPr>
            <p:cNvPr id="33" name="Rectangle 32">
              <a:extLst>
                <a:ext uri="{FF2B5EF4-FFF2-40B4-BE49-F238E27FC236}">
                  <a16:creationId xmlns:a16="http://schemas.microsoft.com/office/drawing/2014/main" id="{ECE047D0-C82D-49CA-8B8F-5F6C698176C5}"/>
                </a:ext>
              </a:extLst>
            </p:cNvPr>
            <p:cNvSpPr/>
            <p:nvPr/>
          </p:nvSpPr>
          <p:spPr>
            <a:xfrm>
              <a:off x="5176230" y="1232300"/>
              <a:ext cx="1077539" cy="461665"/>
            </a:xfrm>
            <a:prstGeom prst="rect">
              <a:avLst/>
            </a:prstGeom>
          </p:spPr>
          <p:txBody>
            <a:bodyPr wrap="none">
              <a:spAutoFit/>
            </a:bodyPr>
            <a:lstStyle/>
            <a:p>
              <a:r>
                <a:rPr lang="en-CA" sz="2400" dirty="0">
                  <a:solidFill>
                    <a:srgbClr val="0070C0"/>
                  </a:solidFill>
                </a:rPr>
                <a:t>create</a:t>
              </a:r>
            </a:p>
          </p:txBody>
        </p:sp>
        <p:sp>
          <p:nvSpPr>
            <p:cNvPr id="34" name="Rectangle 33">
              <a:extLst>
                <a:ext uri="{FF2B5EF4-FFF2-40B4-BE49-F238E27FC236}">
                  <a16:creationId xmlns:a16="http://schemas.microsoft.com/office/drawing/2014/main" id="{EC79C42B-5F23-440F-9CE7-B8E62B79BE96}"/>
                </a:ext>
              </a:extLst>
            </p:cNvPr>
            <p:cNvSpPr/>
            <p:nvPr/>
          </p:nvSpPr>
          <p:spPr>
            <a:xfrm>
              <a:off x="6576204" y="2113325"/>
              <a:ext cx="1114408" cy="461665"/>
            </a:xfrm>
            <a:prstGeom prst="rect">
              <a:avLst/>
            </a:prstGeom>
          </p:spPr>
          <p:txBody>
            <a:bodyPr wrap="none">
              <a:spAutoFit/>
            </a:bodyPr>
            <a:lstStyle/>
            <a:p>
              <a:r>
                <a:rPr lang="en-CA" sz="2400" dirty="0">
                  <a:solidFill>
                    <a:srgbClr val="0070C0"/>
                  </a:solidFill>
                </a:rPr>
                <a:t>submit</a:t>
              </a:r>
            </a:p>
          </p:txBody>
        </p:sp>
        <p:sp>
          <p:nvSpPr>
            <p:cNvPr id="39" name="Rectangle 38">
              <a:extLst>
                <a:ext uri="{FF2B5EF4-FFF2-40B4-BE49-F238E27FC236}">
                  <a16:creationId xmlns:a16="http://schemas.microsoft.com/office/drawing/2014/main" id="{9C5A2129-F611-4633-B3F4-56B64399F2FB}"/>
                </a:ext>
              </a:extLst>
            </p:cNvPr>
            <p:cNvSpPr/>
            <p:nvPr/>
          </p:nvSpPr>
          <p:spPr>
            <a:xfrm>
              <a:off x="6981576" y="3883762"/>
              <a:ext cx="1293944" cy="461665"/>
            </a:xfrm>
            <a:prstGeom prst="rect">
              <a:avLst/>
            </a:prstGeom>
          </p:spPr>
          <p:txBody>
            <a:bodyPr wrap="none">
              <a:spAutoFit/>
            </a:bodyPr>
            <a:lstStyle/>
            <a:p>
              <a:r>
                <a:rPr lang="en-CA" sz="2400" dirty="0">
                  <a:solidFill>
                    <a:srgbClr val="0070C0"/>
                  </a:solidFill>
                </a:rPr>
                <a:t>approve</a:t>
              </a:r>
            </a:p>
          </p:txBody>
        </p:sp>
        <p:sp>
          <p:nvSpPr>
            <p:cNvPr id="40" name="Rectangle 39">
              <a:extLst>
                <a:ext uri="{FF2B5EF4-FFF2-40B4-BE49-F238E27FC236}">
                  <a16:creationId xmlns:a16="http://schemas.microsoft.com/office/drawing/2014/main" id="{2EDF925D-2341-4897-A24D-5DAEE8A6AE19}"/>
                </a:ext>
              </a:extLst>
            </p:cNvPr>
            <p:cNvSpPr/>
            <p:nvPr/>
          </p:nvSpPr>
          <p:spPr>
            <a:xfrm>
              <a:off x="6391677" y="5391079"/>
              <a:ext cx="1027845" cy="461665"/>
            </a:xfrm>
            <a:prstGeom prst="rect">
              <a:avLst/>
            </a:prstGeom>
          </p:spPr>
          <p:txBody>
            <a:bodyPr wrap="none">
              <a:spAutoFit/>
            </a:bodyPr>
            <a:lstStyle/>
            <a:p>
              <a:r>
                <a:rPr lang="en-CA" sz="2400" dirty="0">
                  <a:solidFill>
                    <a:srgbClr val="0070C0"/>
                  </a:solidFill>
                </a:rPr>
                <a:t>reject</a:t>
              </a:r>
            </a:p>
          </p:txBody>
        </p:sp>
        <p:sp>
          <p:nvSpPr>
            <p:cNvPr id="41" name="Rectangle 40">
              <a:extLst>
                <a:ext uri="{FF2B5EF4-FFF2-40B4-BE49-F238E27FC236}">
                  <a16:creationId xmlns:a16="http://schemas.microsoft.com/office/drawing/2014/main" id="{B3C5AE1B-9936-4FA5-AABB-20BB92DC8CDE}"/>
                </a:ext>
              </a:extLst>
            </p:cNvPr>
            <p:cNvSpPr/>
            <p:nvPr/>
          </p:nvSpPr>
          <p:spPr>
            <a:xfrm>
              <a:off x="5139361" y="6371519"/>
              <a:ext cx="1217000" cy="461665"/>
            </a:xfrm>
            <a:prstGeom prst="rect">
              <a:avLst/>
            </a:prstGeom>
          </p:spPr>
          <p:txBody>
            <a:bodyPr wrap="none">
              <a:spAutoFit/>
            </a:bodyPr>
            <a:lstStyle/>
            <a:p>
              <a:r>
                <a:rPr lang="en-CA" sz="2400" dirty="0">
                  <a:solidFill>
                    <a:srgbClr val="0070C0"/>
                  </a:solidFill>
                </a:rPr>
                <a:t>reroute</a:t>
              </a:r>
            </a:p>
          </p:txBody>
        </p:sp>
        <p:sp>
          <p:nvSpPr>
            <p:cNvPr id="42" name="Rectangle 41">
              <a:extLst>
                <a:ext uri="{FF2B5EF4-FFF2-40B4-BE49-F238E27FC236}">
                  <a16:creationId xmlns:a16="http://schemas.microsoft.com/office/drawing/2014/main" id="{6460F04F-01F6-43C8-9AB0-C47778353CCA}"/>
                </a:ext>
              </a:extLst>
            </p:cNvPr>
            <p:cNvSpPr/>
            <p:nvPr/>
          </p:nvSpPr>
          <p:spPr>
            <a:xfrm>
              <a:off x="3072428" y="5751923"/>
              <a:ext cx="670376" cy="461665"/>
            </a:xfrm>
            <a:prstGeom prst="rect">
              <a:avLst/>
            </a:prstGeom>
          </p:spPr>
          <p:txBody>
            <a:bodyPr wrap="none">
              <a:spAutoFit/>
            </a:bodyPr>
            <a:lstStyle/>
            <a:p>
              <a:r>
                <a:rPr lang="en-CA" sz="2400" dirty="0">
                  <a:solidFill>
                    <a:srgbClr val="0070C0"/>
                  </a:solidFill>
                </a:rPr>
                <a:t>pay</a:t>
              </a:r>
            </a:p>
          </p:txBody>
        </p:sp>
        <p:sp>
          <p:nvSpPr>
            <p:cNvPr id="43" name="Rectangle 42">
              <a:extLst>
                <a:ext uri="{FF2B5EF4-FFF2-40B4-BE49-F238E27FC236}">
                  <a16:creationId xmlns:a16="http://schemas.microsoft.com/office/drawing/2014/main" id="{8C019969-6F9B-4E3C-80C0-7AFCD278FC10}"/>
                </a:ext>
              </a:extLst>
            </p:cNvPr>
            <p:cNvSpPr/>
            <p:nvPr/>
          </p:nvSpPr>
          <p:spPr>
            <a:xfrm>
              <a:off x="1620595" y="4371359"/>
              <a:ext cx="1250663" cy="461665"/>
            </a:xfrm>
            <a:prstGeom prst="rect">
              <a:avLst/>
            </a:prstGeom>
          </p:spPr>
          <p:txBody>
            <a:bodyPr wrap="none">
              <a:spAutoFit/>
            </a:bodyPr>
            <a:lstStyle/>
            <a:p>
              <a:r>
                <a:rPr lang="en-CA" sz="2400" dirty="0">
                  <a:solidFill>
                    <a:srgbClr val="0070C0"/>
                  </a:solidFill>
                </a:rPr>
                <a:t>register</a:t>
              </a:r>
            </a:p>
          </p:txBody>
        </p:sp>
        <p:sp>
          <p:nvSpPr>
            <p:cNvPr id="44" name="Rectangle 43">
              <a:extLst>
                <a:ext uri="{FF2B5EF4-FFF2-40B4-BE49-F238E27FC236}">
                  <a16:creationId xmlns:a16="http://schemas.microsoft.com/office/drawing/2014/main" id="{6B143055-09F3-4786-A60A-482AF4BD7218}"/>
                </a:ext>
              </a:extLst>
            </p:cNvPr>
            <p:cNvSpPr/>
            <p:nvPr/>
          </p:nvSpPr>
          <p:spPr>
            <a:xfrm>
              <a:off x="3381024" y="1333974"/>
              <a:ext cx="965329" cy="461665"/>
            </a:xfrm>
            <a:prstGeom prst="rect">
              <a:avLst/>
            </a:prstGeom>
          </p:spPr>
          <p:txBody>
            <a:bodyPr wrap="none">
              <a:spAutoFit/>
            </a:bodyPr>
            <a:lstStyle/>
            <a:p>
              <a:r>
                <a:rPr lang="en-CA" sz="2400" dirty="0">
                  <a:solidFill>
                    <a:srgbClr val="0070C0"/>
                  </a:solidFill>
                </a:rPr>
                <a:t>query</a:t>
              </a:r>
            </a:p>
          </p:txBody>
        </p:sp>
        <p:sp>
          <p:nvSpPr>
            <p:cNvPr id="45" name="Rectangle 44">
              <a:extLst>
                <a:ext uri="{FF2B5EF4-FFF2-40B4-BE49-F238E27FC236}">
                  <a16:creationId xmlns:a16="http://schemas.microsoft.com/office/drawing/2014/main" id="{6BC6730C-A791-4DD9-A9BF-B6722117FDD9}"/>
                </a:ext>
              </a:extLst>
            </p:cNvPr>
            <p:cNvSpPr/>
            <p:nvPr/>
          </p:nvSpPr>
          <p:spPr>
            <a:xfrm>
              <a:off x="2060153" y="2674222"/>
              <a:ext cx="628698" cy="461665"/>
            </a:xfrm>
            <a:prstGeom prst="rect">
              <a:avLst/>
            </a:prstGeom>
          </p:spPr>
          <p:txBody>
            <a:bodyPr wrap="none">
              <a:spAutoFit/>
            </a:bodyPr>
            <a:lstStyle/>
            <a:p>
              <a:r>
                <a:rPr lang="en-CA" sz="2400" dirty="0">
                  <a:solidFill>
                    <a:srgbClr val="0070C0"/>
                  </a:solidFill>
                </a:rPr>
                <a:t>get</a:t>
              </a:r>
            </a:p>
          </p:txBody>
        </p:sp>
      </p:grpSp>
    </p:spTree>
    <p:extLst>
      <p:ext uri="{BB962C8B-B14F-4D97-AF65-F5344CB8AC3E}">
        <p14:creationId xmlns:p14="http://schemas.microsoft.com/office/powerpoint/2010/main" val="11973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0-#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C6259-4FD1-4053-9C02-ACD5A0E7DF20}"/>
              </a:ext>
            </a:extLst>
          </p:cNvPr>
          <p:cNvSpPr>
            <a:spLocks noGrp="1"/>
          </p:cNvSpPr>
          <p:nvPr>
            <p:ph type="dt" sz="half" idx="10"/>
          </p:nvPr>
        </p:nvSpPr>
        <p:spPr/>
        <p:txBody>
          <a:bodyPr/>
          <a:lstStyle/>
          <a:p>
            <a:fld id="{F0B57C25-65E1-4B3C-AC60-803BB74CB0BA}" type="datetime1">
              <a:rPr lang="en-US" smtClean="0"/>
              <a:t>4/11/2018</a:t>
            </a:fld>
            <a:endParaRPr lang="en-US" dirty="0"/>
          </a:p>
        </p:txBody>
      </p:sp>
      <p:sp>
        <p:nvSpPr>
          <p:cNvPr id="4" name="Slide Number Placeholder 3">
            <a:extLst>
              <a:ext uri="{FF2B5EF4-FFF2-40B4-BE49-F238E27FC236}">
                <a16:creationId xmlns:a16="http://schemas.microsoft.com/office/drawing/2014/main" id="{0D870CFF-9B68-4A97-BF45-F99FDAB84259}"/>
              </a:ext>
            </a:extLst>
          </p:cNvPr>
          <p:cNvSpPr>
            <a:spLocks noGrp="1"/>
          </p:cNvSpPr>
          <p:nvPr>
            <p:ph type="sldNum" sz="quarter" idx="12"/>
          </p:nvPr>
        </p:nvSpPr>
        <p:spPr/>
        <p:txBody>
          <a:bodyPr/>
          <a:lstStyle/>
          <a:p>
            <a:fld id="{D57F1E4F-1CFF-5643-939E-217C01CDF565}" type="slidenum">
              <a:rPr lang="en-US" smtClean="0"/>
              <a:pPr/>
              <a:t>120</a:t>
            </a:fld>
            <a:endParaRPr lang="en-US" dirty="0"/>
          </a:p>
        </p:txBody>
      </p:sp>
      <p:pic>
        <p:nvPicPr>
          <p:cNvPr id="5" name="Picture 4">
            <a:extLst>
              <a:ext uri="{FF2B5EF4-FFF2-40B4-BE49-F238E27FC236}">
                <a16:creationId xmlns:a16="http://schemas.microsoft.com/office/drawing/2014/main" id="{9CFD8E26-D402-4255-B2E8-C9C1BA235AE1}"/>
              </a:ext>
            </a:extLst>
          </p:cNvPr>
          <p:cNvPicPr>
            <a:picLocks noChangeAspect="1"/>
          </p:cNvPicPr>
          <p:nvPr/>
        </p:nvPicPr>
        <p:blipFill>
          <a:blip r:embed="rId2"/>
          <a:stretch>
            <a:fillRect/>
          </a:stretch>
        </p:blipFill>
        <p:spPr>
          <a:xfrm>
            <a:off x="677334" y="0"/>
            <a:ext cx="8256007" cy="6858000"/>
          </a:xfrm>
          <a:prstGeom prst="rect">
            <a:avLst/>
          </a:prstGeom>
        </p:spPr>
      </p:pic>
      <p:sp>
        <p:nvSpPr>
          <p:cNvPr id="6" name="Rectangle 5">
            <a:extLst>
              <a:ext uri="{FF2B5EF4-FFF2-40B4-BE49-F238E27FC236}">
                <a16:creationId xmlns:a16="http://schemas.microsoft.com/office/drawing/2014/main" id="{67D03AF8-DA7E-4AD3-967B-CA7D0DCADB81}"/>
              </a:ext>
            </a:extLst>
          </p:cNvPr>
          <p:cNvSpPr/>
          <p:nvPr/>
        </p:nvSpPr>
        <p:spPr>
          <a:xfrm>
            <a:off x="905256" y="969264"/>
            <a:ext cx="5190744" cy="231343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Footer Placeholder 2">
            <a:extLst>
              <a:ext uri="{FF2B5EF4-FFF2-40B4-BE49-F238E27FC236}">
                <a16:creationId xmlns:a16="http://schemas.microsoft.com/office/drawing/2014/main" id="{59AC2058-6992-47D6-A96E-371FF063B98F}"/>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42602353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dirty="0"/>
              <a:t>I leave 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
        <p:nvSpPr>
          <p:cNvPr id="3" name="Date Placeholder 2">
            <a:extLst>
              <a:ext uri="{FF2B5EF4-FFF2-40B4-BE49-F238E27FC236}">
                <a16:creationId xmlns:a16="http://schemas.microsoft.com/office/drawing/2014/main" id="{90967E23-7854-47AB-98BC-54BF3491E7DF}"/>
              </a:ext>
            </a:extLst>
          </p:cNvPr>
          <p:cNvSpPr>
            <a:spLocks noGrp="1"/>
          </p:cNvSpPr>
          <p:nvPr>
            <p:ph type="dt" sz="half" idx="10"/>
          </p:nvPr>
        </p:nvSpPr>
        <p:spPr/>
        <p:txBody>
          <a:bodyPr/>
          <a:lstStyle/>
          <a:p>
            <a:fld id="{D02E7164-9CE3-4100-B62E-A0BE4160F262}" type="datetime1">
              <a:rPr lang="en-US" smtClean="0"/>
              <a:t>4/11/2018</a:t>
            </a:fld>
            <a:endParaRPr lang="en-US" dirty="0"/>
          </a:p>
        </p:txBody>
      </p:sp>
      <p:sp>
        <p:nvSpPr>
          <p:cNvPr id="4" name="Slide Number Placeholder 3">
            <a:extLst>
              <a:ext uri="{FF2B5EF4-FFF2-40B4-BE49-F238E27FC236}">
                <a16:creationId xmlns:a16="http://schemas.microsoft.com/office/drawing/2014/main" id="{E2536D45-8174-4A34-99C5-0630F7DF4509}"/>
              </a:ext>
            </a:extLst>
          </p:cNvPr>
          <p:cNvSpPr>
            <a:spLocks noGrp="1"/>
          </p:cNvSpPr>
          <p:nvPr>
            <p:ph type="sldNum" sz="quarter" idx="12"/>
          </p:nvPr>
        </p:nvSpPr>
        <p:spPr/>
        <p:txBody>
          <a:bodyPr/>
          <a:lstStyle/>
          <a:p>
            <a:fld id="{D57F1E4F-1CFF-5643-939E-217C01CDF565}" type="slidenum">
              <a:rPr lang="en-US" smtClean="0"/>
              <a:pPr/>
              <a:t>121</a:t>
            </a:fld>
            <a:endParaRPr lang="en-US" dirty="0"/>
          </a:p>
        </p:txBody>
      </p:sp>
      <p:sp>
        <p:nvSpPr>
          <p:cNvPr id="5" name="Footer Placeholder 4">
            <a:extLst>
              <a:ext uri="{FF2B5EF4-FFF2-40B4-BE49-F238E27FC236}">
                <a16:creationId xmlns:a16="http://schemas.microsoft.com/office/drawing/2014/main" id="{00A3957B-270B-4278-8CBC-E22EE58F4DC1}"/>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122</a:t>
            </a:fld>
            <a:endParaRPr lang="en-US" dirty="0"/>
          </a:p>
        </p:txBody>
      </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a:xfrm>
            <a:off x="677334" y="4527448"/>
            <a:ext cx="10697801" cy="2229968"/>
          </a:xfrm>
        </p:spPr>
        <p:txBody>
          <a:bodyPr>
            <a:normAutofit/>
          </a:bodyPr>
          <a:lstStyle/>
          <a:p>
            <a:r>
              <a:rPr lang="it-IT" dirty="0"/>
              <a:t>Michael Herman (Toronto) – Independent Blockchain Architect and Developer</a:t>
            </a:r>
          </a:p>
          <a:p>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https://www.meetup.com/NEO-Blockchain-Toronto</a:t>
            </a:r>
            <a:br>
              <a:rPr lang="it-IT" dirty="0"/>
            </a:br>
            <a:r>
              <a:rPr lang="it-IT" dirty="0"/>
              <a:t>G:	</a:t>
            </a:r>
            <a:r>
              <a:rPr lang="it-IT" dirty="0">
                <a:hlinkClick r:id="rId4"/>
              </a:rPr>
              <a:t>https://github.com/mwherman2000/neo-csharpcoe/tree/master/events</a:t>
            </a:r>
            <a:r>
              <a:rPr lang="it-IT" dirty="0"/>
              <a:t> </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endParaRPr lang="en-CA" dirty="0"/>
          </a:p>
        </p:txBody>
      </p:sp>
      <p:sp>
        <p:nvSpPr>
          <p:cNvPr id="3" name="Date Placeholder 2">
            <a:extLst>
              <a:ext uri="{FF2B5EF4-FFF2-40B4-BE49-F238E27FC236}">
                <a16:creationId xmlns:a16="http://schemas.microsoft.com/office/drawing/2014/main" id="{E3B4CD6A-5A34-4780-805B-E64BDA57D73E}"/>
              </a:ext>
            </a:extLst>
          </p:cNvPr>
          <p:cNvSpPr>
            <a:spLocks noGrp="1"/>
          </p:cNvSpPr>
          <p:nvPr>
            <p:ph type="dt" sz="half" idx="10"/>
          </p:nvPr>
        </p:nvSpPr>
        <p:spPr/>
        <p:txBody>
          <a:bodyPr/>
          <a:lstStyle/>
          <a:p>
            <a:fld id="{52043D57-6095-4144-8555-950214A2AC56}" type="datetime1">
              <a:rPr lang="en-US" smtClean="0"/>
              <a:t>4/11/2018</a:t>
            </a:fld>
            <a:endParaRPr lang="en-US" dirty="0"/>
          </a:p>
        </p:txBody>
      </p:sp>
      <p:sp>
        <p:nvSpPr>
          <p:cNvPr id="4" name="Footer Placeholder 3">
            <a:extLst>
              <a:ext uri="{FF2B5EF4-FFF2-40B4-BE49-F238E27FC236}">
                <a16:creationId xmlns:a16="http://schemas.microsoft.com/office/drawing/2014/main" id="{77E6CFFC-1B43-4CAE-9822-50E8A3D0C791}"/>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20497513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5EB8-B5CF-4CCC-BF62-EE62E68F4E0E}"/>
              </a:ext>
            </a:extLst>
          </p:cNvPr>
          <p:cNvSpPr>
            <a:spLocks noGrp="1"/>
          </p:cNvSpPr>
          <p:nvPr>
            <p:ph type="title"/>
          </p:nvPr>
        </p:nvSpPr>
        <p:spPr/>
        <p:txBody>
          <a:bodyPr/>
          <a:lstStyle/>
          <a:p>
            <a:r>
              <a:rPr lang="en-CA" dirty="0"/>
              <a:t>Backup Slides</a:t>
            </a:r>
          </a:p>
        </p:txBody>
      </p:sp>
      <p:sp>
        <p:nvSpPr>
          <p:cNvPr id="3" name="Text Placeholder 2">
            <a:extLst>
              <a:ext uri="{FF2B5EF4-FFF2-40B4-BE49-F238E27FC236}">
                <a16:creationId xmlns:a16="http://schemas.microsoft.com/office/drawing/2014/main" id="{CE8936A7-3502-4C56-AA9B-DE5B64AF8C5E}"/>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C41DF40F-ECBB-4A9D-B655-50FCD1CD117B}"/>
              </a:ext>
            </a:extLst>
          </p:cNvPr>
          <p:cNvSpPr>
            <a:spLocks noGrp="1"/>
          </p:cNvSpPr>
          <p:nvPr>
            <p:ph type="dt" sz="half" idx="10"/>
          </p:nvPr>
        </p:nvSpPr>
        <p:spPr/>
        <p:txBody>
          <a:bodyPr/>
          <a:lstStyle/>
          <a:p>
            <a:fld id="{7D098076-A229-4E38-8104-2DBD19EE2986}" type="datetime1">
              <a:rPr lang="en-US" smtClean="0"/>
              <a:t>4/11/2018</a:t>
            </a:fld>
            <a:endParaRPr lang="en-US" dirty="0"/>
          </a:p>
        </p:txBody>
      </p:sp>
      <p:sp>
        <p:nvSpPr>
          <p:cNvPr id="6" name="Slide Number Placeholder 5">
            <a:extLst>
              <a:ext uri="{FF2B5EF4-FFF2-40B4-BE49-F238E27FC236}">
                <a16:creationId xmlns:a16="http://schemas.microsoft.com/office/drawing/2014/main" id="{F8376322-7337-47BB-8D16-85B06ED56C39}"/>
              </a:ext>
            </a:extLst>
          </p:cNvPr>
          <p:cNvSpPr>
            <a:spLocks noGrp="1"/>
          </p:cNvSpPr>
          <p:nvPr>
            <p:ph type="sldNum" sz="quarter" idx="12"/>
          </p:nvPr>
        </p:nvSpPr>
        <p:spPr/>
        <p:txBody>
          <a:bodyPr/>
          <a:lstStyle/>
          <a:p>
            <a:fld id="{D57F1E4F-1CFF-5643-939E-217C01CDF565}" type="slidenum">
              <a:rPr lang="en-US" smtClean="0"/>
              <a:pPr/>
              <a:t>123</a:t>
            </a:fld>
            <a:endParaRPr lang="en-US" dirty="0"/>
          </a:p>
        </p:txBody>
      </p:sp>
      <p:sp>
        <p:nvSpPr>
          <p:cNvPr id="5" name="Footer Placeholder 4">
            <a:extLst>
              <a:ext uri="{FF2B5EF4-FFF2-40B4-BE49-F238E27FC236}">
                <a16:creationId xmlns:a16="http://schemas.microsoft.com/office/drawing/2014/main" id="{C146AA8D-44F8-4117-AA94-C64C67CE7DEB}"/>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1304698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0AE93-3268-46CE-8EE2-F43E9D4D5131}"/>
              </a:ext>
            </a:extLst>
          </p:cNvPr>
          <p:cNvSpPr>
            <a:spLocks noGrp="1"/>
          </p:cNvSpPr>
          <p:nvPr>
            <p:ph type="title"/>
          </p:nvPr>
        </p:nvSpPr>
        <p:spPr>
          <a:xfrm>
            <a:off x="677334" y="451513"/>
            <a:ext cx="11514666" cy="1320800"/>
          </a:xfrm>
        </p:spPr>
        <p:txBody>
          <a:bodyPr>
            <a:normAutofit fontScale="90000"/>
          </a:bodyPr>
          <a:lstStyle/>
          <a:p>
            <a:r>
              <a:rPr lang="en-CA" dirty="0"/>
              <a:t>NEO Persistable Classes (NPC) YouTube Channel</a:t>
            </a:r>
            <a:br>
              <a:rPr lang="en-CA" dirty="0"/>
            </a:br>
            <a:r>
              <a:rPr lang="en-CA" sz="2700" dirty="0"/>
              <a:t>https://www.youtube.com/playlist?list=PLU-rWqHm5p46bIDXPNf4</a:t>
            </a:r>
            <a:r>
              <a:rPr lang="en-CA" sz="2700" dirty="0">
                <a:solidFill>
                  <a:schemeClr val="bg1"/>
                </a:solidFill>
              </a:rPr>
              <a:t>c2JP_AOkopnV5</a:t>
            </a:r>
          </a:p>
        </p:txBody>
      </p:sp>
      <p:sp>
        <p:nvSpPr>
          <p:cNvPr id="3" name="Date Placeholder 2">
            <a:extLst>
              <a:ext uri="{FF2B5EF4-FFF2-40B4-BE49-F238E27FC236}">
                <a16:creationId xmlns:a16="http://schemas.microsoft.com/office/drawing/2014/main" id="{F10A46D0-6A4B-43A4-A8D6-4C111ACB846A}"/>
              </a:ext>
            </a:extLst>
          </p:cNvPr>
          <p:cNvSpPr>
            <a:spLocks noGrp="1"/>
          </p:cNvSpPr>
          <p:nvPr>
            <p:ph type="dt" sz="half" idx="10"/>
          </p:nvPr>
        </p:nvSpPr>
        <p:spPr/>
        <p:txBody>
          <a:bodyPr/>
          <a:lstStyle/>
          <a:p>
            <a:fld id="{051D408A-3D66-45E8-8B6C-115661E44CB4}" type="datetime1">
              <a:rPr lang="en-US" smtClean="0"/>
              <a:t>4/11/2018</a:t>
            </a:fld>
            <a:endParaRPr lang="en-US" dirty="0"/>
          </a:p>
        </p:txBody>
      </p:sp>
      <p:sp>
        <p:nvSpPr>
          <p:cNvPr id="5" name="Slide Number Placeholder 4">
            <a:extLst>
              <a:ext uri="{FF2B5EF4-FFF2-40B4-BE49-F238E27FC236}">
                <a16:creationId xmlns:a16="http://schemas.microsoft.com/office/drawing/2014/main" id="{689B0C53-ECD3-4E50-A5D0-D7A36CCB71E8}"/>
              </a:ext>
            </a:extLst>
          </p:cNvPr>
          <p:cNvSpPr>
            <a:spLocks noGrp="1"/>
          </p:cNvSpPr>
          <p:nvPr>
            <p:ph type="sldNum" sz="quarter" idx="12"/>
          </p:nvPr>
        </p:nvSpPr>
        <p:spPr/>
        <p:txBody>
          <a:bodyPr/>
          <a:lstStyle/>
          <a:p>
            <a:fld id="{D57F1E4F-1CFF-5643-939E-217C01CDF565}" type="slidenum">
              <a:rPr lang="en-US" smtClean="0"/>
              <a:pPr/>
              <a:t>124</a:t>
            </a:fld>
            <a:endParaRPr lang="en-US" dirty="0"/>
          </a:p>
        </p:txBody>
      </p:sp>
      <p:pic>
        <p:nvPicPr>
          <p:cNvPr id="6" name="Picture 5">
            <a:extLst>
              <a:ext uri="{FF2B5EF4-FFF2-40B4-BE49-F238E27FC236}">
                <a16:creationId xmlns:a16="http://schemas.microsoft.com/office/drawing/2014/main" id="{76617E69-A179-4AEF-98C7-BEF7A3347370}"/>
              </a:ext>
            </a:extLst>
          </p:cNvPr>
          <p:cNvPicPr>
            <a:picLocks noChangeAspect="1"/>
          </p:cNvPicPr>
          <p:nvPr/>
        </p:nvPicPr>
        <p:blipFill>
          <a:blip r:embed="rId2"/>
          <a:stretch>
            <a:fillRect/>
          </a:stretch>
        </p:blipFill>
        <p:spPr>
          <a:xfrm>
            <a:off x="677334" y="1458000"/>
            <a:ext cx="9950096" cy="5400000"/>
          </a:xfrm>
          <a:prstGeom prst="rect">
            <a:avLst/>
          </a:prstGeom>
        </p:spPr>
      </p:pic>
      <p:sp>
        <p:nvSpPr>
          <p:cNvPr id="4" name="Footer Placeholder 3">
            <a:extLst>
              <a:ext uri="{FF2B5EF4-FFF2-40B4-BE49-F238E27FC236}">
                <a16:creationId xmlns:a16="http://schemas.microsoft.com/office/drawing/2014/main" id="{EF5F16C3-FC9C-4DAB-8717-CD827FC7E1A2}"/>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2674786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fld id="{E29DA29E-1EFA-4788-8989-A5D3966EAB69}" type="datetime1">
              <a:rPr lang="en-US" smtClean="0"/>
              <a:t>4/11/2018</a:t>
            </a:fld>
            <a:endParaRPr lang="en-US" dirty="0"/>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125</a:t>
            </a:fld>
            <a:endParaRPr lang="en-US" dirty="0"/>
          </a:p>
        </p:txBody>
      </p:sp>
      <p:sp>
        <p:nvSpPr>
          <p:cNvPr id="5" name="Footer Placeholder 4">
            <a:extLst>
              <a:ext uri="{FF2B5EF4-FFF2-40B4-BE49-F238E27FC236}">
                <a16:creationId xmlns:a16="http://schemas.microsoft.com/office/drawing/2014/main" id="{9B1CFCEC-DB59-4A9F-BE7E-898C2E7351AB}"/>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405317199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fld id="{16400FC6-2BA0-410E-BA6E-A732B447F499}" type="datetime1">
              <a:rPr lang="en-US" smtClean="0"/>
              <a:t>4/11/2018</a:t>
            </a:fld>
            <a:endParaRPr lang="en-US" dirty="0"/>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126</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6710441-002B-42E1-8893-CA2D3E622278}"/>
              </a:ext>
            </a:extLst>
          </p:cNvPr>
          <p:cNvSpPr/>
          <p:nvPr/>
        </p:nvSpPr>
        <p:spPr>
          <a:xfrm>
            <a:off x="228600" y="1590241"/>
            <a:ext cx="11802639" cy="461665"/>
          </a:xfrm>
          <a:prstGeom prst="rect">
            <a:avLst/>
          </a:prstGeom>
        </p:spPr>
        <p:txBody>
          <a:bodyPr wrap="square">
            <a:spAutoFit/>
          </a:bodyPr>
          <a:lstStyle/>
          <a:p>
            <a:pPr algn="ctr"/>
            <a:r>
              <a:rPr lang="en-US" sz="2400" b="1" dirty="0"/>
              <a:t>What’s the next category of Blockchain Killer Apps?</a:t>
            </a:r>
            <a:endParaRPr lang="en-CA" sz="2400" b="1" dirty="0"/>
          </a:p>
        </p:txBody>
      </p:sp>
      <p:sp>
        <p:nvSpPr>
          <p:cNvPr id="3" name="Footer Placeholder 2">
            <a:extLst>
              <a:ext uri="{FF2B5EF4-FFF2-40B4-BE49-F238E27FC236}">
                <a16:creationId xmlns:a16="http://schemas.microsoft.com/office/drawing/2014/main" id="{2112F56E-5D47-4814-95A7-DB8591FE5B23}"/>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69694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E84064-F632-40DC-A3A6-E44FE3D799D8}"/>
              </a:ext>
            </a:extLst>
          </p:cNvPr>
          <p:cNvSpPr>
            <a:spLocks noGrp="1"/>
          </p:cNvSpPr>
          <p:nvPr>
            <p:ph type="dt" sz="half" idx="10"/>
          </p:nvPr>
        </p:nvSpPr>
        <p:spPr/>
        <p:txBody>
          <a:bodyPr/>
          <a:lstStyle/>
          <a:p>
            <a:fld id="{7C5ED504-C302-4B93-9D04-551D97457B8A}" type="datetime1">
              <a:rPr lang="en-US" smtClean="0"/>
              <a:t>4/11/2018</a:t>
            </a:fld>
            <a:endParaRPr lang="en-US" dirty="0"/>
          </a:p>
        </p:txBody>
      </p:sp>
      <p:sp>
        <p:nvSpPr>
          <p:cNvPr id="4" name="Slide Number Placeholder 3">
            <a:extLst>
              <a:ext uri="{FF2B5EF4-FFF2-40B4-BE49-F238E27FC236}">
                <a16:creationId xmlns:a16="http://schemas.microsoft.com/office/drawing/2014/main" id="{16F7142A-881B-4429-B575-791A0461A637}"/>
              </a:ext>
            </a:extLst>
          </p:cNvPr>
          <p:cNvSpPr>
            <a:spLocks noGrp="1"/>
          </p:cNvSpPr>
          <p:nvPr>
            <p:ph type="sldNum" sz="quarter" idx="12"/>
          </p:nvPr>
        </p:nvSpPr>
        <p:spPr/>
        <p:txBody>
          <a:bodyPr/>
          <a:lstStyle/>
          <a:p>
            <a:fld id="{D57F1E4F-1CFF-5643-939E-217C01CDF565}" type="slidenum">
              <a:rPr lang="en-US" smtClean="0"/>
              <a:pPr/>
              <a:t>127</a:t>
            </a:fld>
            <a:endParaRPr lang="en-US" dirty="0"/>
          </a:p>
        </p:txBody>
      </p:sp>
      <p:pic>
        <p:nvPicPr>
          <p:cNvPr id="5" name="Picture 4">
            <a:extLst>
              <a:ext uri="{FF2B5EF4-FFF2-40B4-BE49-F238E27FC236}">
                <a16:creationId xmlns:a16="http://schemas.microsoft.com/office/drawing/2014/main" id="{788DCB54-A59A-40E3-BD64-1B0C556E377C}"/>
              </a:ext>
            </a:extLst>
          </p:cNvPr>
          <p:cNvPicPr>
            <a:picLocks noChangeAspect="1"/>
          </p:cNvPicPr>
          <p:nvPr/>
        </p:nvPicPr>
        <p:blipFill>
          <a:blip r:embed="rId2"/>
          <a:stretch>
            <a:fill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056D1E3E-64A1-4D77-83C6-CE3167E123AB}"/>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0112826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E65ACC-F44B-46E1-A152-E24A8ECDEF67}"/>
              </a:ext>
            </a:extLst>
          </p:cNvPr>
          <p:cNvSpPr>
            <a:spLocks noGrp="1"/>
          </p:cNvSpPr>
          <p:nvPr>
            <p:ph type="dt" sz="half" idx="10"/>
          </p:nvPr>
        </p:nvSpPr>
        <p:spPr/>
        <p:txBody>
          <a:bodyPr/>
          <a:lstStyle/>
          <a:p>
            <a:fld id="{7281AB79-0812-4F17-93AF-1854F52BBF4F}" type="datetime1">
              <a:rPr lang="en-US" smtClean="0"/>
              <a:t>4/11/2018</a:t>
            </a:fld>
            <a:endParaRPr lang="en-US" dirty="0"/>
          </a:p>
        </p:txBody>
      </p:sp>
      <p:sp>
        <p:nvSpPr>
          <p:cNvPr id="4" name="Slide Number Placeholder 3">
            <a:extLst>
              <a:ext uri="{FF2B5EF4-FFF2-40B4-BE49-F238E27FC236}">
                <a16:creationId xmlns:a16="http://schemas.microsoft.com/office/drawing/2014/main" id="{6301E727-F636-4B08-931D-C90EBACD73FB}"/>
              </a:ext>
            </a:extLst>
          </p:cNvPr>
          <p:cNvSpPr>
            <a:spLocks noGrp="1"/>
          </p:cNvSpPr>
          <p:nvPr>
            <p:ph type="sldNum" sz="quarter" idx="12"/>
          </p:nvPr>
        </p:nvSpPr>
        <p:spPr/>
        <p:txBody>
          <a:bodyPr/>
          <a:lstStyle/>
          <a:p>
            <a:fld id="{D57F1E4F-1CFF-5643-939E-217C01CDF565}" type="slidenum">
              <a:rPr lang="en-US" smtClean="0"/>
              <a:pPr/>
              <a:t>128</a:t>
            </a:fld>
            <a:endParaRPr lang="en-US" dirty="0"/>
          </a:p>
        </p:txBody>
      </p:sp>
      <p:pic>
        <p:nvPicPr>
          <p:cNvPr id="5" name="Picture 2" descr="https://image-store.slidesharecdn.com/61711ea9-4b04-4c68-80e9-39c5967ef6ac-original.jpeg">
            <a:extLst>
              <a:ext uri="{FF2B5EF4-FFF2-40B4-BE49-F238E27FC236}">
                <a16:creationId xmlns:a16="http://schemas.microsoft.com/office/drawing/2014/main" id="{305FABB6-0D14-4CB9-BC5E-904BFEEED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125" y="0"/>
            <a:ext cx="968216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C7F1482-99CD-4A00-B94D-A2AC77F4B7DC}"/>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762426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0017E-42B8-40B9-8F38-AE9E602EDB66}"/>
              </a:ext>
            </a:extLst>
          </p:cNvPr>
          <p:cNvSpPr>
            <a:spLocks noGrp="1"/>
          </p:cNvSpPr>
          <p:nvPr>
            <p:ph type="title"/>
          </p:nvPr>
        </p:nvSpPr>
        <p:spPr/>
        <p:txBody>
          <a:bodyPr/>
          <a:lstStyle/>
          <a:p>
            <a:r>
              <a:rPr lang="en-CA" dirty="0"/>
              <a:t>Purpose and Goals</a:t>
            </a:r>
          </a:p>
        </p:txBody>
      </p:sp>
      <p:sp>
        <p:nvSpPr>
          <p:cNvPr id="3" name="Content Placeholder 2">
            <a:extLst>
              <a:ext uri="{FF2B5EF4-FFF2-40B4-BE49-F238E27FC236}">
                <a16:creationId xmlns:a16="http://schemas.microsoft.com/office/drawing/2014/main" id="{3E9A74D5-893E-432B-8BC0-7EADBBDA22A8}"/>
              </a:ext>
            </a:extLst>
          </p:cNvPr>
          <p:cNvSpPr>
            <a:spLocks noGrp="1"/>
          </p:cNvSpPr>
          <p:nvPr>
            <p:ph idx="1"/>
          </p:nvPr>
        </p:nvSpPr>
        <p:spPr>
          <a:xfrm>
            <a:off x="677334" y="1801906"/>
            <a:ext cx="10220822" cy="5056093"/>
          </a:xfrm>
        </p:spPr>
        <p:txBody>
          <a:bodyPr>
            <a:normAutofit fontScale="92500" lnSpcReduction="10000"/>
          </a:bodyPr>
          <a:lstStyle/>
          <a:p>
            <a:r>
              <a:rPr lang="en-US" dirty="0"/>
              <a:t>Purpose</a:t>
            </a:r>
          </a:p>
          <a:p>
            <a:pPr lvl="1"/>
            <a:r>
              <a:rPr lang="en-CA" dirty="0"/>
              <a:t>H</a:t>
            </a:r>
            <a:r>
              <a:rPr lang="en-US" dirty="0"/>
              <a:t>ands-on smart contract development workshop: .NET/C#/Visual Studio on the NEO Blockchain</a:t>
            </a:r>
          </a:p>
          <a:p>
            <a:r>
              <a:rPr lang="en-US" dirty="0"/>
              <a:t>Goals, Non-goals and Assumptions</a:t>
            </a:r>
          </a:p>
          <a:p>
            <a:pPr lvl="1"/>
            <a:r>
              <a:rPr lang="en-CA" dirty="0"/>
              <a:t>Target audience: Architects and Developers who are new to the NEO Blockchain platform</a:t>
            </a:r>
          </a:p>
          <a:p>
            <a:pPr lvl="1"/>
            <a:r>
              <a:rPr lang="en-CA" dirty="0"/>
              <a:t>Background: Very little or no previous NEO or .NET/C#/Visual Studio Experience</a:t>
            </a:r>
          </a:p>
          <a:p>
            <a:pPr lvl="1"/>
            <a:r>
              <a:rPr lang="en-CA" dirty="0"/>
              <a:t>Background: Understand basic 1</a:t>
            </a:r>
            <a:r>
              <a:rPr lang="en-CA" baseline="30000" dirty="0"/>
              <a:t>st</a:t>
            </a:r>
            <a:r>
              <a:rPr lang="en-CA" dirty="0"/>
              <a:t> and 2</a:t>
            </a:r>
            <a:r>
              <a:rPr lang="en-CA" baseline="30000" dirty="0"/>
              <a:t>nd</a:t>
            </a:r>
            <a:r>
              <a:rPr lang="en-CA" dirty="0"/>
              <a:t> generation blockchain technologies: hashing, blocks, mining, etc.</a:t>
            </a:r>
          </a:p>
          <a:p>
            <a:pPr lvl="1"/>
            <a:r>
              <a:rPr lang="en-CA" b="1" dirty="0"/>
              <a:t>Provide you with a basic level of awareness and understanding of NEO smart contract development</a:t>
            </a:r>
          </a:p>
          <a:p>
            <a:pPr lvl="1"/>
            <a:r>
              <a:rPr lang="en-US" b="1" dirty="0"/>
              <a:t>Help create a strong NEO Blockchain community in Turkey – helping each other</a:t>
            </a:r>
          </a:p>
          <a:p>
            <a:r>
              <a:rPr lang="en-US" dirty="0"/>
              <a:t>Principles</a:t>
            </a:r>
          </a:p>
          <a:p>
            <a:pPr lvl="1"/>
            <a:r>
              <a:rPr lang="en-US" dirty="0"/>
              <a:t>Provide reliable documentation: timely, accurate, visual, and complete</a:t>
            </a:r>
          </a:p>
          <a:p>
            <a:pPr lvl="1"/>
            <a:r>
              <a:rPr lang="en-US" dirty="0"/>
              <a:t>Save as much of a person's time as possible</a:t>
            </a:r>
          </a:p>
          <a:p>
            <a:pPr lvl="1"/>
            <a:r>
              <a:rPr lang="en-US" dirty="0"/>
              <a:t>Use open source software whenever possible	</a:t>
            </a:r>
          </a:p>
          <a:p>
            <a:r>
              <a:rPr lang="en-US" dirty="0"/>
              <a:t>Drivers</a:t>
            </a:r>
          </a:p>
          <a:p>
            <a:pPr lvl="1"/>
            <a:r>
              <a:rPr lang="en-US" dirty="0"/>
              <a:t>Need in the NEO .NET developer community to have concise and easy-to-follow documentation to enable people to get up to speed developing NEO smart contracts in as short a time as possible</a:t>
            </a:r>
          </a:p>
        </p:txBody>
      </p:sp>
    </p:spTree>
    <p:extLst>
      <p:ext uri="{BB962C8B-B14F-4D97-AF65-F5344CB8AC3E}">
        <p14:creationId xmlns:p14="http://schemas.microsoft.com/office/powerpoint/2010/main" val="2889931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10304431" cy="5056093"/>
          </a:xfrm>
        </p:spPr>
        <p:txBody>
          <a:bodyPr>
            <a:normAutofit fontScale="92500" lnSpcReduction="10000"/>
          </a:bodyPr>
          <a:lstStyle/>
          <a:p>
            <a:pPr>
              <a:buFont typeface="+mj-lt"/>
              <a:buAutoNum type="arabicPeriod"/>
            </a:pPr>
            <a:r>
              <a:rPr lang="en-US" dirty="0"/>
              <a:t>Introduction</a:t>
            </a:r>
          </a:p>
          <a:p>
            <a:pPr>
              <a:buFont typeface="+mj-lt"/>
              <a:buAutoNum type="arabicPeriod"/>
            </a:pPr>
            <a:r>
              <a:rPr lang="en-US" dirty="0"/>
              <a:t>Preparation for the Hands-on Labs</a:t>
            </a:r>
          </a:p>
          <a:p>
            <a:pPr>
              <a:buFont typeface="+mj-lt"/>
              <a:buAutoNum type="arabicPeriod"/>
            </a:pPr>
            <a:r>
              <a:rPr lang="en-US" dirty="0"/>
              <a:t>Module 1 Hands-on Labs (x3)</a:t>
            </a:r>
          </a:p>
          <a:p>
            <a:pPr>
              <a:buFont typeface="+mj-lt"/>
              <a:buAutoNum type="arabicPeriod"/>
            </a:pPr>
            <a:r>
              <a:rPr lang="en-US" dirty="0"/>
              <a:t>Why NEO?</a:t>
            </a:r>
          </a:p>
          <a:p>
            <a:pPr marL="0" indent="0">
              <a:buNone/>
            </a:pPr>
            <a:r>
              <a:rPr lang="en-US" dirty="0"/>
              <a:t>BREAK – 15 minutes</a:t>
            </a:r>
          </a:p>
          <a:p>
            <a:pPr>
              <a:buFont typeface="+mj-lt"/>
              <a:buAutoNum type="arabicPeriod" startAt="5"/>
            </a:pPr>
            <a:r>
              <a:rPr lang="en-US" dirty="0"/>
              <a:t>NEO Architecture</a:t>
            </a:r>
          </a:p>
          <a:p>
            <a:pPr>
              <a:buFont typeface="+mj-lt"/>
              <a:buAutoNum type="arabicPeriod" startAt="5"/>
            </a:pPr>
            <a:r>
              <a:rPr lang="en-US" dirty="0"/>
              <a:t>Module 2 Hands-on Labs (x3)</a:t>
            </a:r>
          </a:p>
          <a:p>
            <a:pPr>
              <a:buFont typeface="+mj-lt"/>
              <a:buAutoNum type="arabicPeriod" startAt="5"/>
            </a:pPr>
            <a:r>
              <a:rPr lang="en-US" dirty="0"/>
              <a:t>Why NEO?</a:t>
            </a:r>
          </a:p>
          <a:p>
            <a:pPr marL="0" indent="0">
              <a:buNone/>
            </a:pPr>
            <a:r>
              <a:rPr lang="en-US" dirty="0"/>
              <a:t>BREAK – 15 minutes</a:t>
            </a:r>
          </a:p>
          <a:p>
            <a:pPr>
              <a:buFont typeface="+mj-lt"/>
              <a:buAutoNum type="arabicPeriod" startAt="8"/>
            </a:pPr>
            <a:r>
              <a:rPr lang="en-CA" dirty="0"/>
              <a:t>NEO as a 3</a:t>
            </a:r>
            <a:r>
              <a:rPr lang="en-CA" baseline="30000" dirty="0"/>
              <a:t>rd</a:t>
            </a:r>
            <a:r>
              <a:rPr lang="en-CA" dirty="0"/>
              <a:t> Generation Distributed App (dApp) Platform</a:t>
            </a:r>
          </a:p>
          <a:p>
            <a:pPr>
              <a:buFont typeface="+mj-lt"/>
              <a:buAutoNum type="arabicPeriod" startAt="8"/>
            </a:pPr>
            <a:r>
              <a:rPr lang="en-CA" dirty="0"/>
              <a:t>Smart Contract Development using Entities</a:t>
            </a:r>
            <a:endParaRPr lang="en-US" dirty="0"/>
          </a:p>
          <a:p>
            <a:pPr>
              <a:buFont typeface="+mj-lt"/>
              <a:buAutoNum type="arabicPeriod" startAt="8"/>
            </a:pPr>
            <a:r>
              <a:rPr lang="en-US" dirty="0"/>
              <a:t>NEO Evidence</a:t>
            </a:r>
          </a:p>
          <a:p>
            <a:pPr>
              <a:buFont typeface="+mj-lt"/>
              <a:buAutoNum type="arabicPeriod" startAt="8"/>
            </a:pPr>
            <a:r>
              <a:rPr lang="en-US" dirty="0"/>
              <a:t>NEO Resources</a:t>
            </a:r>
          </a:p>
          <a:p>
            <a:pPr>
              <a:buFont typeface="+mj-lt"/>
              <a:buAutoNum type="arabicPeriod" startAt="8"/>
            </a:pPr>
            <a:r>
              <a:rPr lang="en-US" dirty="0"/>
              <a:t>Next Steps</a:t>
            </a:r>
          </a:p>
        </p:txBody>
      </p:sp>
    </p:spTree>
    <p:extLst>
      <p:ext uri="{BB962C8B-B14F-4D97-AF65-F5344CB8AC3E}">
        <p14:creationId xmlns:p14="http://schemas.microsoft.com/office/powerpoint/2010/main" val="2436018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54344-2F18-4888-8865-FFB1BB106D02}"/>
              </a:ext>
            </a:extLst>
          </p:cNvPr>
          <p:cNvSpPr>
            <a:spLocks noGrp="1"/>
          </p:cNvSpPr>
          <p:nvPr>
            <p:ph type="title"/>
          </p:nvPr>
        </p:nvSpPr>
        <p:spPr/>
        <p:txBody>
          <a:bodyPr/>
          <a:lstStyle/>
          <a:p>
            <a:r>
              <a:rPr lang="en-CA" dirty="0"/>
              <a:t>2. Preparation for the Hands-on Labs</a:t>
            </a:r>
          </a:p>
        </p:txBody>
      </p:sp>
      <p:sp>
        <p:nvSpPr>
          <p:cNvPr id="3" name="Text Placeholder 2">
            <a:extLst>
              <a:ext uri="{FF2B5EF4-FFF2-40B4-BE49-F238E27FC236}">
                <a16:creationId xmlns:a16="http://schemas.microsoft.com/office/drawing/2014/main" id="{A8387B7C-84E9-44CC-B5DA-A2433E943F62}"/>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56975B98-7099-47CC-B95F-A9EA686A407B}"/>
              </a:ext>
            </a:extLst>
          </p:cNvPr>
          <p:cNvSpPr>
            <a:spLocks noGrp="1"/>
          </p:cNvSpPr>
          <p:nvPr>
            <p:ph type="dt" sz="half" idx="10"/>
          </p:nvPr>
        </p:nvSpPr>
        <p:spPr/>
        <p:txBody>
          <a:bodyPr/>
          <a:lstStyle/>
          <a:p>
            <a:fld id="{3E229757-E524-48DE-8431-5E28D336F244}" type="datetime1">
              <a:rPr lang="en-US" smtClean="0"/>
              <a:t>4/11/2018</a:t>
            </a:fld>
            <a:endParaRPr lang="en-US" dirty="0"/>
          </a:p>
        </p:txBody>
      </p:sp>
      <p:sp>
        <p:nvSpPr>
          <p:cNvPr id="5" name="Footer Placeholder 4">
            <a:extLst>
              <a:ext uri="{FF2B5EF4-FFF2-40B4-BE49-F238E27FC236}">
                <a16:creationId xmlns:a16="http://schemas.microsoft.com/office/drawing/2014/main" id="{5EB007FA-0250-4A1D-8A31-CE9EBE853E0D}"/>
              </a:ext>
            </a:extLst>
          </p:cNvPr>
          <p:cNvSpPr>
            <a:spLocks noGrp="1"/>
          </p:cNvSpPr>
          <p:nvPr>
            <p:ph type="ftr" sz="quarter" idx="11"/>
          </p:nvPr>
        </p:nvSpPr>
        <p:spPr/>
        <p:txBody>
          <a:bodyPr/>
          <a:lstStyle/>
          <a:p>
            <a:r>
              <a:rPr lang="en-US" dirty="0"/>
              <a:t>NEO C# NET Developers Center of Excellence</a:t>
            </a:r>
          </a:p>
        </p:txBody>
      </p:sp>
      <p:sp>
        <p:nvSpPr>
          <p:cNvPr id="6" name="Slide Number Placeholder 5">
            <a:extLst>
              <a:ext uri="{FF2B5EF4-FFF2-40B4-BE49-F238E27FC236}">
                <a16:creationId xmlns:a16="http://schemas.microsoft.com/office/drawing/2014/main" id="{D0EFC023-6CC7-4F4A-B59B-C76C8FBDC737}"/>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4088127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A56E2-6F0D-48DA-8C03-1D7B33744668}"/>
              </a:ext>
            </a:extLst>
          </p:cNvPr>
          <p:cNvSpPr>
            <a:spLocks noGrp="1"/>
          </p:cNvSpPr>
          <p:nvPr>
            <p:ph type="title"/>
          </p:nvPr>
        </p:nvSpPr>
        <p:spPr>
          <a:xfrm>
            <a:off x="677334" y="609600"/>
            <a:ext cx="11237858" cy="1021976"/>
          </a:xfrm>
        </p:spPr>
        <p:txBody>
          <a:bodyPr/>
          <a:lstStyle/>
          <a:p>
            <a:r>
              <a:rPr lang="en-CA" dirty="0"/>
              <a:t>Preparation: Twitter, Discord and Visual Studio</a:t>
            </a:r>
          </a:p>
        </p:txBody>
      </p:sp>
      <p:sp>
        <p:nvSpPr>
          <p:cNvPr id="7" name="Content Placeholder 6">
            <a:extLst>
              <a:ext uri="{FF2B5EF4-FFF2-40B4-BE49-F238E27FC236}">
                <a16:creationId xmlns:a16="http://schemas.microsoft.com/office/drawing/2014/main" id="{DF143D95-B131-42B1-86BF-BC0B1CA89605}"/>
              </a:ext>
            </a:extLst>
          </p:cNvPr>
          <p:cNvSpPr>
            <a:spLocks noGrp="1"/>
          </p:cNvSpPr>
          <p:nvPr>
            <p:ph idx="1"/>
          </p:nvPr>
        </p:nvSpPr>
        <p:spPr>
          <a:xfrm>
            <a:off x="677332" y="1446244"/>
            <a:ext cx="7780868" cy="5186567"/>
          </a:xfrm>
        </p:spPr>
        <p:txBody>
          <a:bodyPr>
            <a:normAutofit/>
          </a:bodyPr>
          <a:lstStyle/>
          <a:p>
            <a:pPr>
              <a:buFont typeface="+mj-lt"/>
              <a:buAutoNum type="arabicPeriod"/>
            </a:pPr>
            <a:r>
              <a:rPr lang="en-CA" dirty="0"/>
              <a:t>I will be sending links to additional downloads and information using </a:t>
            </a:r>
            <a:r>
              <a:rPr lang="en-CA" dirty="0">
                <a:hlinkClick r:id="rId2"/>
              </a:rPr>
              <a:t>#BlockchainTURKIYE</a:t>
            </a:r>
            <a:r>
              <a:rPr lang="en-US" b="1" dirty="0"/>
              <a:t> </a:t>
            </a:r>
            <a:r>
              <a:rPr lang="en-US" dirty="0"/>
              <a:t>on Twitter.</a:t>
            </a:r>
          </a:p>
          <a:p>
            <a:pPr>
              <a:buFont typeface="+mj-lt"/>
              <a:buAutoNum type="arabicPeriod"/>
            </a:pPr>
            <a:endParaRPr lang="en-US" dirty="0"/>
          </a:p>
          <a:p>
            <a:pPr>
              <a:buFont typeface="+mj-lt"/>
              <a:buAutoNum type="arabicPeriod"/>
            </a:pPr>
            <a:r>
              <a:rPr lang="en-CA" dirty="0"/>
              <a:t>Join Discord NEO Developer Community on Discord by clicking on one of the following links:</a:t>
            </a:r>
            <a:br>
              <a:rPr lang="en-CA" dirty="0"/>
            </a:br>
            <a:r>
              <a:rPr lang="en-CA" dirty="0">
                <a:hlinkClick r:id="rId3"/>
              </a:rPr>
              <a:t>https://discord.gg/gqCYeup</a:t>
            </a:r>
            <a:r>
              <a:rPr lang="en-CA" dirty="0"/>
              <a:t> or </a:t>
            </a:r>
            <a:r>
              <a:rPr lang="en-CA" dirty="0">
                <a:hlinkClick r:id="rId4"/>
              </a:rPr>
              <a:t>https://discord.gg/4TQujHj</a:t>
            </a:r>
            <a:r>
              <a:rPr lang="en-CA" dirty="0"/>
              <a:t> </a:t>
            </a:r>
            <a:br>
              <a:rPr lang="en-CA" dirty="0"/>
            </a:br>
            <a:br>
              <a:rPr lang="en-CA" dirty="0"/>
            </a:br>
            <a:endParaRPr lang="en-CA" dirty="0"/>
          </a:p>
          <a:p>
            <a:pPr>
              <a:buFont typeface="+mj-lt"/>
              <a:buAutoNum type="arabicPeriod"/>
            </a:pPr>
            <a:r>
              <a:rPr lang="en-US" dirty="0"/>
              <a:t>Download and install Microsoft Visual Studio Community Edition 2017. This version is free to download and free to use. It is an excellent IDE for C# smart contract development.</a:t>
            </a:r>
            <a:br>
              <a:rPr lang="en-US" dirty="0"/>
            </a:br>
            <a:r>
              <a:rPr lang="en-US" dirty="0">
                <a:hlinkClick r:id="rId5"/>
              </a:rPr>
              <a:t>https://www.visualstudio.com/vs/community/</a:t>
            </a:r>
            <a:endParaRPr lang="en-US" dirty="0"/>
          </a:p>
          <a:p>
            <a:pPr>
              <a:buFont typeface="+mj-lt"/>
              <a:buAutoNum type="arabicPeriod"/>
            </a:pPr>
            <a:r>
              <a:rPr lang="en-US" dirty="0"/>
              <a:t>Download and install the .NET 4.7.1 Dev Pack from here:</a:t>
            </a:r>
            <a:br>
              <a:rPr lang="en-US" dirty="0"/>
            </a:br>
            <a:r>
              <a:rPr lang="en-US" dirty="0">
                <a:hlinkClick r:id="rId6"/>
              </a:rPr>
              <a:t>https://www.microsoft.com/en-us/download/details.aspx?id=56119</a:t>
            </a:r>
            <a:endParaRPr lang="en-US" dirty="0"/>
          </a:p>
          <a:p>
            <a:pPr>
              <a:buFont typeface="+mj-lt"/>
              <a:buAutoNum type="arabicPeriod"/>
            </a:pPr>
            <a:r>
              <a:rPr lang="en-US" dirty="0"/>
              <a:t>Install the NEO Smart Contact Visual Studio 2017 Extension</a:t>
            </a:r>
            <a:br>
              <a:rPr lang="en-US" dirty="0"/>
            </a:br>
            <a:r>
              <a:rPr lang="en-US" dirty="0">
                <a:solidFill>
                  <a:srgbClr val="90C226"/>
                </a:solidFill>
              </a:rPr>
              <a:t>See next slide</a:t>
            </a:r>
          </a:p>
        </p:txBody>
      </p:sp>
      <p:pic>
        <p:nvPicPr>
          <p:cNvPr id="8" name="Picture 7">
            <a:extLst>
              <a:ext uri="{FF2B5EF4-FFF2-40B4-BE49-F238E27FC236}">
                <a16:creationId xmlns:a16="http://schemas.microsoft.com/office/drawing/2014/main" id="{71A1B3A3-9B02-4029-89A6-EC09BC915F52}"/>
              </a:ext>
            </a:extLst>
          </p:cNvPr>
          <p:cNvPicPr>
            <a:picLocks noChangeAspect="1"/>
          </p:cNvPicPr>
          <p:nvPr/>
        </p:nvPicPr>
        <p:blipFill>
          <a:blip r:embed="rId7"/>
          <a:stretch>
            <a:fillRect/>
          </a:stretch>
        </p:blipFill>
        <p:spPr>
          <a:xfrm>
            <a:off x="8571837" y="1339527"/>
            <a:ext cx="5089713" cy="5400000"/>
          </a:xfrm>
          <a:prstGeom prst="rect">
            <a:avLst/>
          </a:prstGeom>
        </p:spPr>
      </p:pic>
      <p:pic>
        <p:nvPicPr>
          <p:cNvPr id="6" name="Picture 5">
            <a:extLst>
              <a:ext uri="{FF2B5EF4-FFF2-40B4-BE49-F238E27FC236}">
                <a16:creationId xmlns:a16="http://schemas.microsoft.com/office/drawing/2014/main" id="{681706C9-D3AC-4A84-AA5E-0AB506A3C5D6}"/>
              </a:ext>
            </a:extLst>
          </p:cNvPr>
          <p:cNvPicPr>
            <a:picLocks noChangeAspect="1"/>
          </p:cNvPicPr>
          <p:nvPr/>
        </p:nvPicPr>
        <p:blipFill>
          <a:blip r:embed="rId8"/>
          <a:stretch>
            <a:fillRect/>
          </a:stretch>
        </p:blipFill>
        <p:spPr>
          <a:xfrm>
            <a:off x="6487550" y="2647197"/>
            <a:ext cx="5572903" cy="2581635"/>
          </a:xfrm>
          <a:prstGeom prst="rect">
            <a:avLst/>
          </a:prstGeom>
        </p:spPr>
      </p:pic>
    </p:spTree>
    <p:extLst>
      <p:ext uri="{BB962C8B-B14F-4D97-AF65-F5344CB8AC3E}">
        <p14:creationId xmlns:p14="http://schemas.microsoft.com/office/powerpoint/2010/main" val="379812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CAA5F-BD4B-4F82-A492-B96BBD356735}"/>
              </a:ext>
            </a:extLst>
          </p:cNvPr>
          <p:cNvSpPr>
            <a:spLocks noGrp="1"/>
          </p:cNvSpPr>
          <p:nvPr>
            <p:ph type="title"/>
          </p:nvPr>
        </p:nvSpPr>
        <p:spPr>
          <a:xfrm>
            <a:off x="677334" y="609600"/>
            <a:ext cx="10021146" cy="1320800"/>
          </a:xfrm>
        </p:spPr>
        <p:txBody>
          <a:bodyPr/>
          <a:lstStyle/>
          <a:p>
            <a:r>
              <a:rPr lang="en-CA" dirty="0"/>
              <a:t>NEO Smart Contract Visual Studio Extension</a:t>
            </a:r>
          </a:p>
        </p:txBody>
      </p:sp>
      <p:sp>
        <p:nvSpPr>
          <p:cNvPr id="3" name="Date Placeholder 2">
            <a:extLst>
              <a:ext uri="{FF2B5EF4-FFF2-40B4-BE49-F238E27FC236}">
                <a16:creationId xmlns:a16="http://schemas.microsoft.com/office/drawing/2014/main" id="{C31AB2A8-1367-4708-99F1-335D51DC9B37}"/>
              </a:ext>
            </a:extLst>
          </p:cNvPr>
          <p:cNvSpPr>
            <a:spLocks noGrp="1"/>
          </p:cNvSpPr>
          <p:nvPr>
            <p:ph type="dt" sz="half" idx="10"/>
          </p:nvPr>
        </p:nvSpPr>
        <p:spPr/>
        <p:txBody>
          <a:bodyPr/>
          <a:lstStyle/>
          <a:p>
            <a:fld id="{44AB30DC-B16B-4253-B4A3-00AC9B41F11F}" type="datetime1">
              <a:rPr lang="en-US" smtClean="0"/>
              <a:t>4/11/2018</a:t>
            </a:fld>
            <a:endParaRPr lang="en-US" dirty="0"/>
          </a:p>
        </p:txBody>
      </p:sp>
      <p:sp>
        <p:nvSpPr>
          <p:cNvPr id="4" name="Footer Placeholder 3">
            <a:extLst>
              <a:ext uri="{FF2B5EF4-FFF2-40B4-BE49-F238E27FC236}">
                <a16:creationId xmlns:a16="http://schemas.microsoft.com/office/drawing/2014/main" id="{2EAD3FB0-0C83-490B-A9E7-56727C777C04}"/>
              </a:ext>
            </a:extLst>
          </p:cNvPr>
          <p:cNvSpPr>
            <a:spLocks noGrp="1"/>
          </p:cNvSpPr>
          <p:nvPr>
            <p:ph type="ftr" sz="quarter" idx="11"/>
          </p:nvPr>
        </p:nvSpPr>
        <p:spPr/>
        <p:txBody>
          <a:bodyPr/>
          <a:lstStyle/>
          <a:p>
            <a:r>
              <a:rPr lang="en-US" dirty="0"/>
              <a:t>NEO C# NET Developers Center of Excellence</a:t>
            </a:r>
          </a:p>
        </p:txBody>
      </p:sp>
      <p:sp>
        <p:nvSpPr>
          <p:cNvPr id="5" name="Slide Number Placeholder 4">
            <a:extLst>
              <a:ext uri="{FF2B5EF4-FFF2-40B4-BE49-F238E27FC236}">
                <a16:creationId xmlns:a16="http://schemas.microsoft.com/office/drawing/2014/main" id="{F24E453D-109D-47D1-923C-2577ED193D99}"/>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6" name="Picture 5">
            <a:extLst>
              <a:ext uri="{FF2B5EF4-FFF2-40B4-BE49-F238E27FC236}">
                <a16:creationId xmlns:a16="http://schemas.microsoft.com/office/drawing/2014/main" id="{52D5516D-C021-492E-A97C-418B0C4CB6C6}"/>
              </a:ext>
            </a:extLst>
          </p:cNvPr>
          <p:cNvPicPr>
            <a:picLocks noChangeAspect="1"/>
          </p:cNvPicPr>
          <p:nvPr/>
        </p:nvPicPr>
        <p:blipFill>
          <a:blip r:embed="rId2"/>
          <a:stretch>
            <a:fillRect/>
          </a:stretch>
        </p:blipFill>
        <p:spPr>
          <a:xfrm>
            <a:off x="677334" y="1458000"/>
            <a:ext cx="7786046" cy="5400000"/>
          </a:xfrm>
          <a:prstGeom prst="rect">
            <a:avLst/>
          </a:prstGeom>
        </p:spPr>
      </p:pic>
    </p:spTree>
    <p:extLst>
      <p:ext uri="{BB962C8B-B14F-4D97-AF65-F5344CB8AC3E}">
        <p14:creationId xmlns:p14="http://schemas.microsoft.com/office/powerpoint/2010/main" val="863201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E46764-1237-44B1-A8F4-819878EDCA18}"/>
              </a:ext>
            </a:extLst>
          </p:cNvPr>
          <p:cNvSpPr>
            <a:spLocks noGrp="1"/>
          </p:cNvSpPr>
          <p:nvPr>
            <p:ph type="title"/>
          </p:nvPr>
        </p:nvSpPr>
        <p:spPr/>
        <p:txBody>
          <a:bodyPr/>
          <a:lstStyle/>
          <a:p>
            <a:r>
              <a:rPr lang="en-CA" dirty="0"/>
              <a:t>Preparation: NEO Debugger Tools</a:t>
            </a:r>
          </a:p>
        </p:txBody>
      </p:sp>
      <p:sp>
        <p:nvSpPr>
          <p:cNvPr id="5" name="Content Placeholder 4">
            <a:extLst>
              <a:ext uri="{FF2B5EF4-FFF2-40B4-BE49-F238E27FC236}">
                <a16:creationId xmlns:a16="http://schemas.microsoft.com/office/drawing/2014/main" id="{C42CC731-0788-43AE-BDDC-B70DAC1CCDD9}"/>
              </a:ext>
            </a:extLst>
          </p:cNvPr>
          <p:cNvSpPr>
            <a:spLocks noGrp="1"/>
          </p:cNvSpPr>
          <p:nvPr>
            <p:ph idx="1"/>
          </p:nvPr>
        </p:nvSpPr>
        <p:spPr>
          <a:xfrm>
            <a:off x="677333" y="1801907"/>
            <a:ext cx="10048579" cy="4239456"/>
          </a:xfrm>
        </p:spPr>
        <p:txBody>
          <a:bodyPr>
            <a:normAutofit fontScale="92500" lnSpcReduction="20000"/>
          </a:bodyPr>
          <a:lstStyle/>
          <a:p>
            <a:r>
              <a:rPr lang="en-US" dirty="0"/>
              <a:t>Download the NEO Debugger Tools source code. </a:t>
            </a:r>
            <a:br>
              <a:rPr lang="en-US" dirty="0"/>
            </a:br>
            <a:r>
              <a:rPr lang="en-US" dirty="0">
                <a:hlinkClick r:id="rId2"/>
              </a:rPr>
              <a:t>https://github.com/mwherman2000/neo-debugger-tools/archive/master.zip</a:t>
            </a:r>
            <a:br>
              <a:rPr lang="en-US" dirty="0"/>
            </a:br>
            <a:r>
              <a:rPr lang="en-US" dirty="0"/>
              <a:t>The downloaded file will be called: </a:t>
            </a:r>
            <a:r>
              <a:rPr lang="en-US" dirty="0">
                <a:solidFill>
                  <a:srgbClr val="90C226"/>
                </a:solidFill>
              </a:rPr>
              <a:t>neo-debugger-tools-master.zip</a:t>
            </a:r>
          </a:p>
          <a:p>
            <a:r>
              <a:rPr lang="en-US" dirty="0"/>
              <a:t>Create a new folder on your hard drive – for example </a:t>
            </a:r>
            <a:r>
              <a:rPr lang="en-US" dirty="0">
                <a:solidFill>
                  <a:srgbClr val="90C226"/>
                </a:solidFill>
                <a:latin typeface="Consolas" panose="020B0609020204030204" pitchFamily="49" charset="0"/>
              </a:rPr>
              <a:t>c:\repos   </a:t>
            </a:r>
          </a:p>
          <a:p>
            <a:r>
              <a:rPr lang="en-CA" dirty="0"/>
              <a:t>Copy </a:t>
            </a:r>
            <a:r>
              <a:rPr lang="en-US" dirty="0">
                <a:solidFill>
                  <a:srgbClr val="90C226"/>
                </a:solidFill>
              </a:rPr>
              <a:t>neo-debugger-tools-master.zip </a:t>
            </a:r>
            <a:r>
              <a:rPr lang="en-CA" dirty="0"/>
              <a:t>into </a:t>
            </a:r>
            <a:r>
              <a:rPr lang="en-US" dirty="0">
                <a:solidFill>
                  <a:srgbClr val="90C226"/>
                </a:solidFill>
                <a:latin typeface="Consolas" panose="020B0609020204030204" pitchFamily="49" charset="0"/>
              </a:rPr>
              <a:t>c:\repos</a:t>
            </a:r>
            <a:endParaRPr lang="en-CA" dirty="0">
              <a:solidFill>
                <a:schemeClr val="tx1"/>
              </a:solidFill>
            </a:endParaRPr>
          </a:p>
          <a:p>
            <a:r>
              <a:rPr lang="en-CA" dirty="0"/>
              <a:t>Unzip </a:t>
            </a:r>
            <a:r>
              <a:rPr lang="en-US" dirty="0">
                <a:solidFill>
                  <a:srgbClr val="90C226"/>
                </a:solidFill>
              </a:rPr>
              <a:t>neo-debugger-tools-master.zip </a:t>
            </a:r>
            <a:r>
              <a:rPr lang="en-CA" dirty="0"/>
              <a:t>and build the NEO Debugger Tools following the steps using diagram below.</a:t>
            </a:r>
          </a:p>
          <a:p>
            <a:endParaRPr lang="en-CA" dirty="0"/>
          </a:p>
          <a:p>
            <a:r>
              <a:rPr lang="en-CA" dirty="0"/>
              <a:t>**NOTE** Please download a new copy of the </a:t>
            </a:r>
            <a:r>
              <a:rPr lang="en-US" dirty="0">
                <a:solidFill>
                  <a:srgbClr val="90C226"/>
                </a:solidFill>
              </a:rPr>
              <a:t>neo-debugger-tools-master.zip </a:t>
            </a:r>
            <a:r>
              <a:rPr lang="en-CA" dirty="0"/>
              <a:t>file.  It was updated last night.</a:t>
            </a:r>
          </a:p>
          <a:p>
            <a:endParaRPr lang="en-CA" dirty="0"/>
          </a:p>
          <a:p>
            <a:r>
              <a:rPr lang="en-US" dirty="0"/>
              <a:t>Lastly, update your Windows PATH environment variable to include the path to the NEO Compiler </a:t>
            </a:r>
            <a:r>
              <a:rPr lang="en-US" dirty="0">
                <a:solidFill>
                  <a:srgbClr val="90C226"/>
                </a:solidFill>
              </a:rPr>
              <a:t>neon.exe</a:t>
            </a:r>
            <a:r>
              <a:rPr lang="en-US" dirty="0"/>
              <a:t> by typing the following into the Windows command prompt:</a:t>
            </a:r>
          </a:p>
          <a:p>
            <a:pPr marL="0" indent="0">
              <a:buNone/>
            </a:pPr>
            <a:r>
              <a:rPr lang="en-CA" dirty="0"/>
              <a:t>	</a:t>
            </a:r>
            <a:r>
              <a:rPr lang="en-CA" dirty="0">
                <a:solidFill>
                  <a:srgbClr val="90C226"/>
                </a:solidFill>
                <a:latin typeface="Consolas" panose="020B0609020204030204" pitchFamily="49" charset="0"/>
              </a:rPr>
              <a:t>setx PATH "%PATH%;C:\repos\neo-debugger-tools-master\NEO-Compiler\bin\Debug"</a:t>
            </a:r>
          </a:p>
        </p:txBody>
      </p:sp>
      <p:sp>
        <p:nvSpPr>
          <p:cNvPr id="2" name="Date Placeholder 1">
            <a:extLst>
              <a:ext uri="{FF2B5EF4-FFF2-40B4-BE49-F238E27FC236}">
                <a16:creationId xmlns:a16="http://schemas.microsoft.com/office/drawing/2014/main" id="{57007D0A-7223-4C49-9032-D2B0FFC4A855}"/>
              </a:ext>
            </a:extLst>
          </p:cNvPr>
          <p:cNvSpPr>
            <a:spLocks noGrp="1"/>
          </p:cNvSpPr>
          <p:nvPr>
            <p:ph type="dt" sz="half" idx="10"/>
          </p:nvPr>
        </p:nvSpPr>
        <p:spPr/>
        <p:txBody>
          <a:bodyPr/>
          <a:lstStyle/>
          <a:p>
            <a:fld id="{2CDBE8AE-EF2E-4D96-BB80-080830D48257}" type="datetime1">
              <a:rPr lang="en-US" smtClean="0"/>
              <a:t>4/11/2018</a:t>
            </a:fld>
            <a:endParaRPr lang="en-US" dirty="0"/>
          </a:p>
        </p:txBody>
      </p:sp>
      <p:sp>
        <p:nvSpPr>
          <p:cNvPr id="3" name="Slide Number Placeholder 2">
            <a:extLst>
              <a:ext uri="{FF2B5EF4-FFF2-40B4-BE49-F238E27FC236}">
                <a16:creationId xmlns:a16="http://schemas.microsoft.com/office/drawing/2014/main" id="{A20AC484-8F63-46C2-84AE-B7E50CB490D6}"/>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6" name="Footer Placeholder 5">
            <a:extLst>
              <a:ext uri="{FF2B5EF4-FFF2-40B4-BE49-F238E27FC236}">
                <a16:creationId xmlns:a16="http://schemas.microsoft.com/office/drawing/2014/main" id="{B937E3C4-8F47-4ABA-9804-2C3D2489CB13}"/>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187346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ECF666-1B7D-4C9B-AF0E-B373B85EB8FE}"/>
              </a:ext>
            </a:extLst>
          </p:cNvPr>
          <p:cNvSpPr>
            <a:spLocks noGrp="1"/>
          </p:cNvSpPr>
          <p:nvPr>
            <p:ph type="title"/>
          </p:nvPr>
        </p:nvSpPr>
        <p:spPr/>
        <p:txBody>
          <a:bodyPr/>
          <a:lstStyle/>
          <a:p>
            <a:r>
              <a:rPr lang="en-CA" dirty="0"/>
              <a:t>NEO Debugger</a:t>
            </a:r>
          </a:p>
        </p:txBody>
      </p:sp>
      <p:sp>
        <p:nvSpPr>
          <p:cNvPr id="2" name="Date Placeholder 1">
            <a:extLst>
              <a:ext uri="{FF2B5EF4-FFF2-40B4-BE49-F238E27FC236}">
                <a16:creationId xmlns:a16="http://schemas.microsoft.com/office/drawing/2014/main" id="{81A58496-5241-481B-9CCA-C6B5DE3DB9C4}"/>
              </a:ext>
            </a:extLst>
          </p:cNvPr>
          <p:cNvSpPr>
            <a:spLocks noGrp="1"/>
          </p:cNvSpPr>
          <p:nvPr>
            <p:ph type="dt" sz="half" idx="10"/>
          </p:nvPr>
        </p:nvSpPr>
        <p:spPr/>
        <p:txBody>
          <a:bodyPr/>
          <a:lstStyle/>
          <a:p>
            <a:fld id="{C630A207-09EF-4BD6-9E7F-700F61C7193C}" type="datetime1">
              <a:rPr lang="en-US" smtClean="0"/>
              <a:t>4/11/2018</a:t>
            </a:fld>
            <a:endParaRPr lang="en-US" dirty="0"/>
          </a:p>
        </p:txBody>
      </p:sp>
      <p:sp>
        <p:nvSpPr>
          <p:cNvPr id="3" name="Footer Placeholder 2">
            <a:extLst>
              <a:ext uri="{FF2B5EF4-FFF2-40B4-BE49-F238E27FC236}">
                <a16:creationId xmlns:a16="http://schemas.microsoft.com/office/drawing/2014/main" id="{1DE67A17-A1DA-4870-BB12-8F9F81B30517}"/>
              </a:ext>
            </a:extLst>
          </p:cNvPr>
          <p:cNvSpPr>
            <a:spLocks noGrp="1"/>
          </p:cNvSpPr>
          <p:nvPr>
            <p:ph type="ftr" sz="quarter" idx="11"/>
          </p:nvPr>
        </p:nvSpPr>
        <p:spPr/>
        <p:txBody>
          <a:bodyPr/>
          <a:lstStyle/>
          <a:p>
            <a:r>
              <a:rPr lang="en-US" dirty="0"/>
              <a:t>NEO C# NET Developers Center of Excellence</a:t>
            </a:r>
          </a:p>
        </p:txBody>
      </p:sp>
      <p:sp>
        <p:nvSpPr>
          <p:cNvPr id="4" name="Slide Number Placeholder 3">
            <a:extLst>
              <a:ext uri="{FF2B5EF4-FFF2-40B4-BE49-F238E27FC236}">
                <a16:creationId xmlns:a16="http://schemas.microsoft.com/office/drawing/2014/main" id="{5326766D-1A4F-4912-9352-96D07E10C73D}"/>
              </a:ext>
            </a:extLst>
          </p:cNvPr>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6" name="Picture 5">
            <a:extLst>
              <a:ext uri="{FF2B5EF4-FFF2-40B4-BE49-F238E27FC236}">
                <a16:creationId xmlns:a16="http://schemas.microsoft.com/office/drawing/2014/main" id="{2FCA28C3-0D2E-4F4E-81BD-4CB636383843}"/>
              </a:ext>
            </a:extLst>
          </p:cNvPr>
          <p:cNvPicPr>
            <a:picLocks noChangeAspect="1"/>
          </p:cNvPicPr>
          <p:nvPr/>
        </p:nvPicPr>
        <p:blipFill>
          <a:blip r:embed="rId2"/>
          <a:stretch>
            <a:fillRect/>
          </a:stretch>
        </p:blipFill>
        <p:spPr>
          <a:xfrm>
            <a:off x="677334" y="1458000"/>
            <a:ext cx="8178641" cy="5400000"/>
          </a:xfrm>
          <a:prstGeom prst="rect">
            <a:avLst/>
          </a:prstGeom>
          <a:ln>
            <a:solidFill>
              <a:schemeClr val="accent1"/>
            </a:solidFill>
          </a:ln>
        </p:spPr>
      </p:pic>
      <p:sp>
        <p:nvSpPr>
          <p:cNvPr id="7" name="Content Placeholder 9">
            <a:extLst>
              <a:ext uri="{FF2B5EF4-FFF2-40B4-BE49-F238E27FC236}">
                <a16:creationId xmlns:a16="http://schemas.microsoft.com/office/drawing/2014/main" id="{3B862591-B58C-46EB-9FDB-B79AA5B86232}"/>
              </a:ext>
            </a:extLst>
          </p:cNvPr>
          <p:cNvSpPr txBox="1">
            <a:spLocks/>
          </p:cNvSpPr>
          <p:nvPr/>
        </p:nvSpPr>
        <p:spPr>
          <a:xfrm>
            <a:off x="8855975" y="2991715"/>
            <a:ext cx="3049513" cy="2804969"/>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CA" b="1" dirty="0">
                <a:solidFill>
                  <a:srgbClr val="90C226"/>
                </a:solidFill>
              </a:rPr>
              <a:t>Commands</a:t>
            </a:r>
          </a:p>
          <a:p>
            <a:pPr marL="0" indent="0">
              <a:buNone/>
            </a:pPr>
            <a:r>
              <a:rPr lang="en-CA" dirty="0">
                <a:solidFill>
                  <a:srgbClr val="90C226"/>
                </a:solidFill>
              </a:rPr>
              <a:t>F10 – Single Step</a:t>
            </a:r>
          </a:p>
          <a:p>
            <a:pPr marL="0" indent="0">
              <a:buNone/>
            </a:pPr>
            <a:r>
              <a:rPr lang="en-CA" dirty="0">
                <a:solidFill>
                  <a:srgbClr val="90C226"/>
                </a:solidFill>
              </a:rPr>
              <a:t>F5   – Run</a:t>
            </a:r>
          </a:p>
          <a:p>
            <a:pPr marL="0" indent="0">
              <a:buNone/>
            </a:pPr>
            <a:r>
              <a:rPr lang="en-CA" dirty="0">
                <a:solidFill>
                  <a:srgbClr val="90C226"/>
                </a:solidFill>
              </a:rPr>
              <a:t>F6   – Storage Viewer</a:t>
            </a:r>
          </a:p>
        </p:txBody>
      </p:sp>
    </p:spTree>
    <p:extLst>
      <p:ext uri="{BB962C8B-B14F-4D97-AF65-F5344CB8AC3E}">
        <p14:creationId xmlns:p14="http://schemas.microsoft.com/office/powerpoint/2010/main" val="4066402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5EE3C4-573D-48BF-80FB-0B27AF4DD157}"/>
              </a:ext>
            </a:extLst>
          </p:cNvPr>
          <p:cNvSpPr>
            <a:spLocks noGrp="1"/>
          </p:cNvSpPr>
          <p:nvPr>
            <p:ph type="title"/>
          </p:nvPr>
        </p:nvSpPr>
        <p:spPr/>
        <p:txBody>
          <a:bodyPr/>
          <a:lstStyle/>
          <a:p>
            <a:r>
              <a:rPr lang="en-CA" dirty="0"/>
              <a:t>1. Introduction</a:t>
            </a:r>
          </a:p>
        </p:txBody>
      </p:sp>
      <p:sp>
        <p:nvSpPr>
          <p:cNvPr id="5" name="Text Placeholder 4">
            <a:extLst>
              <a:ext uri="{FF2B5EF4-FFF2-40B4-BE49-F238E27FC236}">
                <a16:creationId xmlns:a16="http://schemas.microsoft.com/office/drawing/2014/main" id="{101D0641-6AA0-4B93-99E2-DEB911BDAEF1}"/>
              </a:ext>
            </a:extLst>
          </p:cNvPr>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3292878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C02C-423C-4013-AC64-8BDA8F2007C7}"/>
              </a:ext>
            </a:extLst>
          </p:cNvPr>
          <p:cNvSpPr>
            <a:spLocks noGrp="1"/>
          </p:cNvSpPr>
          <p:nvPr>
            <p:ph type="title"/>
          </p:nvPr>
        </p:nvSpPr>
        <p:spPr/>
        <p:txBody>
          <a:bodyPr/>
          <a:lstStyle/>
          <a:p>
            <a:r>
              <a:rPr lang="en-CA" dirty="0"/>
              <a:t>3. Module 1 Labs</a:t>
            </a:r>
          </a:p>
        </p:txBody>
      </p:sp>
      <p:sp>
        <p:nvSpPr>
          <p:cNvPr id="3" name="Text Placeholder 2">
            <a:extLst>
              <a:ext uri="{FF2B5EF4-FFF2-40B4-BE49-F238E27FC236}">
                <a16:creationId xmlns:a16="http://schemas.microsoft.com/office/drawing/2014/main" id="{62D46D2D-6AB1-4140-984E-DCE1A8B1E0C2}"/>
              </a:ext>
            </a:extLst>
          </p:cNvPr>
          <p:cNvSpPr>
            <a:spLocks noGrp="1"/>
          </p:cNvSpPr>
          <p:nvPr>
            <p:ph type="body" idx="1"/>
          </p:nvPr>
        </p:nvSpPr>
        <p:spPr/>
        <p:txBody>
          <a:bodyPr/>
          <a:lstStyle/>
          <a:p>
            <a:r>
              <a:rPr lang="en-CA" dirty="0"/>
              <a:t>Runtime.Log(), Runtime.Notify(), and NEO Storage</a:t>
            </a:r>
          </a:p>
        </p:txBody>
      </p:sp>
      <p:sp>
        <p:nvSpPr>
          <p:cNvPr id="4" name="Date Placeholder 3">
            <a:extLst>
              <a:ext uri="{FF2B5EF4-FFF2-40B4-BE49-F238E27FC236}">
                <a16:creationId xmlns:a16="http://schemas.microsoft.com/office/drawing/2014/main" id="{4E41594B-1B19-4C91-8871-C4CDD8054450}"/>
              </a:ext>
            </a:extLst>
          </p:cNvPr>
          <p:cNvSpPr>
            <a:spLocks noGrp="1"/>
          </p:cNvSpPr>
          <p:nvPr>
            <p:ph type="dt" sz="half" idx="10"/>
          </p:nvPr>
        </p:nvSpPr>
        <p:spPr/>
        <p:txBody>
          <a:bodyPr/>
          <a:lstStyle/>
          <a:p>
            <a:fld id="{2589672B-EFDF-4512-9458-93A803D95050}" type="datetime1">
              <a:rPr lang="en-US" smtClean="0"/>
              <a:t>4/11/2018</a:t>
            </a:fld>
            <a:endParaRPr lang="en-US" dirty="0"/>
          </a:p>
        </p:txBody>
      </p:sp>
      <p:sp>
        <p:nvSpPr>
          <p:cNvPr id="5" name="Slide Number Placeholder 4">
            <a:extLst>
              <a:ext uri="{FF2B5EF4-FFF2-40B4-BE49-F238E27FC236}">
                <a16:creationId xmlns:a16="http://schemas.microsoft.com/office/drawing/2014/main" id="{73A918DE-A0FA-4353-95E9-0B2BAF51E5CB}"/>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
        <p:nvSpPr>
          <p:cNvPr id="6" name="Footer Placeholder 5">
            <a:extLst>
              <a:ext uri="{FF2B5EF4-FFF2-40B4-BE49-F238E27FC236}">
                <a16:creationId xmlns:a16="http://schemas.microsoft.com/office/drawing/2014/main" id="{4B471624-E2AD-4C6A-8739-DFE017481049}"/>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067893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CD3886-414A-4027-BF00-CC8521E011A0}"/>
              </a:ext>
            </a:extLst>
          </p:cNvPr>
          <p:cNvPicPr>
            <a:picLocks noChangeAspect="1"/>
          </p:cNvPicPr>
          <p:nvPr/>
        </p:nvPicPr>
        <p:blipFill>
          <a:blip r:embed="rId2"/>
          <a:stretch>
            <a:fillRect/>
          </a:stretch>
        </p:blipFill>
        <p:spPr>
          <a:xfrm>
            <a:off x="225856" y="0"/>
            <a:ext cx="11740288" cy="6858000"/>
          </a:xfrm>
          <a:prstGeom prst="rect">
            <a:avLst/>
          </a:prstGeom>
          <a:ln>
            <a:solidFill>
              <a:srgbClr val="90C226"/>
            </a:solidFill>
          </a:ln>
        </p:spPr>
      </p:pic>
      <p:sp>
        <p:nvSpPr>
          <p:cNvPr id="8" name="Rectangle 7">
            <a:extLst>
              <a:ext uri="{FF2B5EF4-FFF2-40B4-BE49-F238E27FC236}">
                <a16:creationId xmlns:a16="http://schemas.microsoft.com/office/drawing/2014/main" id="{9B1F28E4-D3E9-43D0-B0FA-F0A882EE8ED6}"/>
              </a:ext>
            </a:extLst>
          </p:cNvPr>
          <p:cNvSpPr/>
          <p:nvPr/>
        </p:nvSpPr>
        <p:spPr>
          <a:xfrm>
            <a:off x="1408923" y="1184987"/>
            <a:ext cx="3275045" cy="23313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DFA4C53C-C2D4-4AB6-95A5-DD0715BCB509}"/>
              </a:ext>
            </a:extLst>
          </p:cNvPr>
          <p:cNvSpPr/>
          <p:nvPr/>
        </p:nvSpPr>
        <p:spPr>
          <a:xfrm>
            <a:off x="2500604" y="5010539"/>
            <a:ext cx="2183363" cy="24557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Oval 10">
            <a:extLst>
              <a:ext uri="{FF2B5EF4-FFF2-40B4-BE49-F238E27FC236}">
                <a16:creationId xmlns:a16="http://schemas.microsoft.com/office/drawing/2014/main" id="{5433184D-7070-4542-A724-DFCE180D98EB}"/>
              </a:ext>
            </a:extLst>
          </p:cNvPr>
          <p:cNvSpPr/>
          <p:nvPr/>
        </p:nvSpPr>
        <p:spPr>
          <a:xfrm>
            <a:off x="1082974" y="1163597"/>
            <a:ext cx="254524" cy="2545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t>A</a:t>
            </a:r>
          </a:p>
        </p:txBody>
      </p:sp>
      <p:sp>
        <p:nvSpPr>
          <p:cNvPr id="12" name="Oval 11">
            <a:extLst>
              <a:ext uri="{FF2B5EF4-FFF2-40B4-BE49-F238E27FC236}">
                <a16:creationId xmlns:a16="http://schemas.microsoft.com/office/drawing/2014/main" id="{74C6E364-E4A0-49DA-81BE-D14A1BDE76C0}"/>
              </a:ext>
            </a:extLst>
          </p:cNvPr>
          <p:cNvSpPr/>
          <p:nvPr/>
        </p:nvSpPr>
        <p:spPr>
          <a:xfrm>
            <a:off x="2183046" y="5010539"/>
            <a:ext cx="254524" cy="2545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t>B</a:t>
            </a:r>
          </a:p>
        </p:txBody>
      </p:sp>
      <p:pic>
        <p:nvPicPr>
          <p:cNvPr id="16" name="Picture 15">
            <a:extLst>
              <a:ext uri="{FF2B5EF4-FFF2-40B4-BE49-F238E27FC236}">
                <a16:creationId xmlns:a16="http://schemas.microsoft.com/office/drawing/2014/main" id="{0DAB5645-71B9-4EA8-A149-EC7C46ACD072}"/>
              </a:ext>
            </a:extLst>
          </p:cNvPr>
          <p:cNvPicPr>
            <a:picLocks noChangeAspect="1"/>
          </p:cNvPicPr>
          <p:nvPr/>
        </p:nvPicPr>
        <p:blipFill>
          <a:blip r:embed="rId3"/>
          <a:stretch>
            <a:fillRect/>
          </a:stretch>
        </p:blipFill>
        <p:spPr>
          <a:xfrm>
            <a:off x="4563798" y="951722"/>
            <a:ext cx="7640640" cy="5910038"/>
          </a:xfrm>
          <a:prstGeom prst="rect">
            <a:avLst/>
          </a:prstGeom>
        </p:spPr>
      </p:pic>
      <p:sp>
        <p:nvSpPr>
          <p:cNvPr id="10" name="Rectangle 9">
            <a:extLst>
              <a:ext uri="{FF2B5EF4-FFF2-40B4-BE49-F238E27FC236}">
                <a16:creationId xmlns:a16="http://schemas.microsoft.com/office/drawing/2014/main" id="{1E9D1821-92D4-437D-AEAE-0FF88993AE31}"/>
              </a:ext>
            </a:extLst>
          </p:cNvPr>
          <p:cNvSpPr/>
          <p:nvPr/>
        </p:nvSpPr>
        <p:spPr>
          <a:xfrm>
            <a:off x="7402285" y="2583298"/>
            <a:ext cx="2889380" cy="2208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Oval 13">
            <a:extLst>
              <a:ext uri="{FF2B5EF4-FFF2-40B4-BE49-F238E27FC236}">
                <a16:creationId xmlns:a16="http://schemas.microsoft.com/office/drawing/2014/main" id="{30E38062-A026-4941-A30C-1D310E7D0CFF}"/>
              </a:ext>
            </a:extLst>
          </p:cNvPr>
          <p:cNvSpPr/>
          <p:nvPr/>
        </p:nvSpPr>
        <p:spPr>
          <a:xfrm>
            <a:off x="11656751" y="2259838"/>
            <a:ext cx="254524" cy="2545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t>C</a:t>
            </a:r>
          </a:p>
        </p:txBody>
      </p:sp>
      <p:sp>
        <p:nvSpPr>
          <p:cNvPr id="15" name="Oval 14">
            <a:extLst>
              <a:ext uri="{FF2B5EF4-FFF2-40B4-BE49-F238E27FC236}">
                <a16:creationId xmlns:a16="http://schemas.microsoft.com/office/drawing/2014/main" id="{C65C7B9C-B2D1-40C9-A028-255795BC5EF1}"/>
              </a:ext>
            </a:extLst>
          </p:cNvPr>
          <p:cNvSpPr/>
          <p:nvPr/>
        </p:nvSpPr>
        <p:spPr>
          <a:xfrm>
            <a:off x="7066393" y="2573967"/>
            <a:ext cx="254524" cy="2545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t>D</a:t>
            </a:r>
          </a:p>
        </p:txBody>
      </p:sp>
      <p:sp>
        <p:nvSpPr>
          <p:cNvPr id="17" name="Oval 16">
            <a:extLst>
              <a:ext uri="{FF2B5EF4-FFF2-40B4-BE49-F238E27FC236}">
                <a16:creationId xmlns:a16="http://schemas.microsoft.com/office/drawing/2014/main" id="{3E131329-03C3-4376-999F-532314E8E9D7}"/>
              </a:ext>
            </a:extLst>
          </p:cNvPr>
          <p:cNvSpPr/>
          <p:nvPr/>
        </p:nvSpPr>
        <p:spPr>
          <a:xfrm>
            <a:off x="4859606" y="5788719"/>
            <a:ext cx="254524" cy="2545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b="1" dirty="0"/>
              <a:t>E</a:t>
            </a:r>
          </a:p>
        </p:txBody>
      </p:sp>
    </p:spTree>
    <p:extLst>
      <p:ext uri="{BB962C8B-B14F-4D97-AF65-F5344CB8AC3E}">
        <p14:creationId xmlns:p14="http://schemas.microsoft.com/office/powerpoint/2010/main" val="1474479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9DAD-7F80-469A-8C29-59AB9669449C}"/>
              </a:ext>
            </a:extLst>
          </p:cNvPr>
          <p:cNvSpPr>
            <a:spLocks noGrp="1"/>
          </p:cNvSpPr>
          <p:nvPr>
            <p:ph type="title"/>
          </p:nvPr>
        </p:nvSpPr>
        <p:spPr/>
        <p:txBody>
          <a:bodyPr/>
          <a:lstStyle/>
          <a:p>
            <a:r>
              <a:rPr lang="en-CA" dirty="0"/>
              <a:t>Lab 1 - lab1_log.cs</a:t>
            </a:r>
          </a:p>
        </p:txBody>
      </p:sp>
      <p:sp>
        <p:nvSpPr>
          <p:cNvPr id="3" name="Text Placeholder 2">
            <a:extLst>
              <a:ext uri="{FF2B5EF4-FFF2-40B4-BE49-F238E27FC236}">
                <a16:creationId xmlns:a16="http://schemas.microsoft.com/office/drawing/2014/main" id="{FE986972-4FEA-48D4-8347-B38CCB7070F7}"/>
              </a:ext>
            </a:extLst>
          </p:cNvPr>
          <p:cNvSpPr>
            <a:spLocks noGrp="1"/>
          </p:cNvSpPr>
          <p:nvPr>
            <p:ph type="body" idx="1"/>
          </p:nvPr>
        </p:nvSpPr>
        <p:spPr/>
        <p:txBody>
          <a:bodyPr/>
          <a:lstStyle/>
          <a:p>
            <a:r>
              <a:rPr lang="en-CA" dirty="0"/>
              <a:t>“Hello World” Hands-on Lab</a:t>
            </a:r>
          </a:p>
        </p:txBody>
      </p:sp>
      <p:sp>
        <p:nvSpPr>
          <p:cNvPr id="4" name="Date Placeholder 3">
            <a:extLst>
              <a:ext uri="{FF2B5EF4-FFF2-40B4-BE49-F238E27FC236}">
                <a16:creationId xmlns:a16="http://schemas.microsoft.com/office/drawing/2014/main" id="{081A32BA-2059-47EB-98CA-6A99BE840A28}"/>
              </a:ext>
            </a:extLst>
          </p:cNvPr>
          <p:cNvSpPr>
            <a:spLocks noGrp="1"/>
          </p:cNvSpPr>
          <p:nvPr>
            <p:ph type="dt" sz="half" idx="10"/>
          </p:nvPr>
        </p:nvSpPr>
        <p:spPr/>
        <p:txBody>
          <a:bodyPr/>
          <a:lstStyle/>
          <a:p>
            <a:fld id="{C8C5DE4A-7177-4619-B01D-3492DAEE66AA}" type="datetime1">
              <a:rPr lang="en-US" smtClean="0"/>
              <a:t>4/11/2018</a:t>
            </a:fld>
            <a:endParaRPr lang="en-US" dirty="0"/>
          </a:p>
        </p:txBody>
      </p:sp>
      <p:sp>
        <p:nvSpPr>
          <p:cNvPr id="5" name="Slide Number Placeholder 4">
            <a:extLst>
              <a:ext uri="{FF2B5EF4-FFF2-40B4-BE49-F238E27FC236}">
                <a16:creationId xmlns:a16="http://schemas.microsoft.com/office/drawing/2014/main" id="{03CE3853-4EF1-4256-B624-08C693FB0F59}"/>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
        <p:nvSpPr>
          <p:cNvPr id="6" name="Footer Placeholder 5">
            <a:extLst>
              <a:ext uri="{FF2B5EF4-FFF2-40B4-BE49-F238E27FC236}">
                <a16:creationId xmlns:a16="http://schemas.microsoft.com/office/drawing/2014/main" id="{730E49F7-14EF-4F75-9C9D-5633AD5802CC}"/>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335204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071BAF-2E37-4383-85D8-0D98DAFC44EE}"/>
              </a:ext>
            </a:extLst>
          </p:cNvPr>
          <p:cNvPicPr>
            <a:picLocks noChangeAspect="1"/>
          </p:cNvPicPr>
          <p:nvPr/>
        </p:nvPicPr>
        <p:blipFill>
          <a:blip r:embed="rId2"/>
          <a:stretch>
            <a:fillRect/>
          </a:stretch>
        </p:blipFill>
        <p:spPr>
          <a:xfrm>
            <a:off x="0" y="0"/>
            <a:ext cx="12179735" cy="6510528"/>
          </a:xfrm>
          <a:prstGeom prst="rect">
            <a:avLst/>
          </a:prstGeom>
        </p:spPr>
      </p:pic>
    </p:spTree>
    <p:extLst>
      <p:ext uri="{BB962C8B-B14F-4D97-AF65-F5344CB8AC3E}">
        <p14:creationId xmlns:p14="http://schemas.microsoft.com/office/powerpoint/2010/main" val="2457672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A117B0-0800-46F1-B710-6D1584F0A454}"/>
              </a:ext>
            </a:extLst>
          </p:cNvPr>
          <p:cNvSpPr>
            <a:spLocks noGrp="1"/>
          </p:cNvSpPr>
          <p:nvPr>
            <p:ph type="dt" sz="half" idx="10"/>
          </p:nvPr>
        </p:nvSpPr>
        <p:spPr/>
        <p:txBody>
          <a:bodyPr/>
          <a:lstStyle/>
          <a:p>
            <a:fld id="{0C33ADD7-C20B-4ADA-AFCE-398C15B89020}" type="datetime1">
              <a:rPr lang="en-US" smtClean="0"/>
              <a:t>4/11/2018</a:t>
            </a:fld>
            <a:endParaRPr lang="en-US" dirty="0"/>
          </a:p>
        </p:txBody>
      </p:sp>
      <p:sp>
        <p:nvSpPr>
          <p:cNvPr id="3" name="Slide Number Placeholder 2">
            <a:extLst>
              <a:ext uri="{FF2B5EF4-FFF2-40B4-BE49-F238E27FC236}">
                <a16:creationId xmlns:a16="http://schemas.microsoft.com/office/drawing/2014/main" id="{9E985DFA-A623-4D11-8D6C-184234CBF530}"/>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4" name="Picture 3">
            <a:extLst>
              <a:ext uri="{FF2B5EF4-FFF2-40B4-BE49-F238E27FC236}">
                <a16:creationId xmlns:a16="http://schemas.microsoft.com/office/drawing/2014/main" id="{B4F4EB2C-1722-490F-85DB-DF09289AB1C6}"/>
              </a:ext>
            </a:extLst>
          </p:cNvPr>
          <p:cNvPicPr>
            <a:picLocks noChangeAspect="1"/>
          </p:cNvPicPr>
          <p:nvPr/>
        </p:nvPicPr>
        <p:blipFill>
          <a:blip r:embed="rId2"/>
          <a:stretch>
            <a:fillRect/>
          </a:stretch>
        </p:blipFill>
        <p:spPr>
          <a:xfrm>
            <a:off x="1151860" y="0"/>
            <a:ext cx="9888279" cy="6858000"/>
          </a:xfrm>
          <a:prstGeom prst="rect">
            <a:avLst/>
          </a:prstGeom>
        </p:spPr>
      </p:pic>
      <p:sp>
        <p:nvSpPr>
          <p:cNvPr id="5" name="Rectangle 4">
            <a:extLst>
              <a:ext uri="{FF2B5EF4-FFF2-40B4-BE49-F238E27FC236}">
                <a16:creationId xmlns:a16="http://schemas.microsoft.com/office/drawing/2014/main" id="{B2202AD0-2DF8-4D9A-8694-3CF8A7FDCE87}"/>
              </a:ext>
            </a:extLst>
          </p:cNvPr>
          <p:cNvSpPr/>
          <p:nvPr/>
        </p:nvSpPr>
        <p:spPr>
          <a:xfrm>
            <a:off x="3712464" y="4599432"/>
            <a:ext cx="4404608" cy="42976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7" name="Rectangle 6">
            <a:extLst>
              <a:ext uri="{FF2B5EF4-FFF2-40B4-BE49-F238E27FC236}">
                <a16:creationId xmlns:a16="http://schemas.microsoft.com/office/drawing/2014/main" id="{B57392CB-6700-4064-8BE3-D8C75F2AA3C2}"/>
              </a:ext>
            </a:extLst>
          </p:cNvPr>
          <p:cNvSpPr/>
          <p:nvPr/>
        </p:nvSpPr>
        <p:spPr>
          <a:xfrm>
            <a:off x="2493264" y="5422392"/>
            <a:ext cx="5699760" cy="23774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971142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B97D81-A15B-46E2-A056-17EFC79B6BF6}"/>
              </a:ext>
            </a:extLst>
          </p:cNvPr>
          <p:cNvPicPr>
            <a:picLocks noChangeAspect="1"/>
          </p:cNvPicPr>
          <p:nvPr/>
        </p:nvPicPr>
        <p:blipFill>
          <a:blip r:embed="rId2"/>
          <a:stretch>
            <a:fillRect/>
          </a:stretch>
        </p:blipFill>
        <p:spPr>
          <a:xfrm>
            <a:off x="1048678" y="0"/>
            <a:ext cx="10094641" cy="6858000"/>
          </a:xfrm>
          <a:prstGeom prst="rect">
            <a:avLst/>
          </a:prstGeom>
        </p:spPr>
      </p:pic>
      <p:sp>
        <p:nvSpPr>
          <p:cNvPr id="2" name="Date Placeholder 1">
            <a:extLst>
              <a:ext uri="{FF2B5EF4-FFF2-40B4-BE49-F238E27FC236}">
                <a16:creationId xmlns:a16="http://schemas.microsoft.com/office/drawing/2014/main" id="{E0790D0C-2EEE-44B6-8B1B-0D2F7D6B1309}"/>
              </a:ext>
            </a:extLst>
          </p:cNvPr>
          <p:cNvSpPr>
            <a:spLocks noGrp="1"/>
          </p:cNvSpPr>
          <p:nvPr>
            <p:ph type="dt" sz="half" idx="10"/>
          </p:nvPr>
        </p:nvSpPr>
        <p:spPr/>
        <p:txBody>
          <a:bodyPr/>
          <a:lstStyle/>
          <a:p>
            <a:fld id="{97A988A8-BE55-4580-AA0B-C2C0CD3BDB53}" type="datetime1">
              <a:rPr lang="en-US" smtClean="0"/>
              <a:t>4/11/2018</a:t>
            </a:fld>
            <a:endParaRPr lang="en-US" dirty="0"/>
          </a:p>
        </p:txBody>
      </p:sp>
      <p:sp>
        <p:nvSpPr>
          <p:cNvPr id="3" name="Slide Number Placeholder 2">
            <a:extLst>
              <a:ext uri="{FF2B5EF4-FFF2-40B4-BE49-F238E27FC236}">
                <a16:creationId xmlns:a16="http://schemas.microsoft.com/office/drawing/2014/main" id="{8AF1BBD8-6516-454A-B1A5-1EA27B741426}"/>
              </a:ext>
            </a:extLst>
          </p:cNvPr>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4" name="Picture 3">
            <a:extLst>
              <a:ext uri="{FF2B5EF4-FFF2-40B4-BE49-F238E27FC236}">
                <a16:creationId xmlns:a16="http://schemas.microsoft.com/office/drawing/2014/main" id="{B572E689-6DFB-45C4-9221-512DEDADEA81}"/>
              </a:ext>
            </a:extLst>
          </p:cNvPr>
          <p:cNvPicPr>
            <a:picLocks noChangeAspect="1"/>
          </p:cNvPicPr>
          <p:nvPr/>
        </p:nvPicPr>
        <p:blipFill>
          <a:blip r:embed="rId3"/>
          <a:stretch>
            <a:fillRect/>
          </a:stretch>
        </p:blipFill>
        <p:spPr>
          <a:xfrm>
            <a:off x="1048679" y="0"/>
            <a:ext cx="10094641" cy="6858000"/>
          </a:xfrm>
          <a:prstGeom prst="rect">
            <a:avLst/>
          </a:prstGeom>
        </p:spPr>
      </p:pic>
    </p:spTree>
    <p:extLst>
      <p:ext uri="{BB962C8B-B14F-4D97-AF65-F5344CB8AC3E}">
        <p14:creationId xmlns:p14="http://schemas.microsoft.com/office/powerpoint/2010/main" val="93928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8B92E8A-658E-46A4-B142-0EDEF58272A5}"/>
              </a:ext>
            </a:extLst>
          </p:cNvPr>
          <p:cNvSpPr>
            <a:spLocks noGrp="1"/>
          </p:cNvSpPr>
          <p:nvPr>
            <p:ph type="dt" sz="half" idx="10"/>
          </p:nvPr>
        </p:nvSpPr>
        <p:spPr/>
        <p:txBody>
          <a:bodyPr/>
          <a:lstStyle/>
          <a:p>
            <a:fld id="{21138313-B040-427E-B5D5-F822DA22A0FC}" type="datetime1">
              <a:rPr lang="en-US" smtClean="0"/>
              <a:t>4/11/2018</a:t>
            </a:fld>
            <a:endParaRPr lang="en-US" dirty="0"/>
          </a:p>
        </p:txBody>
      </p:sp>
      <p:sp>
        <p:nvSpPr>
          <p:cNvPr id="4" name="Slide Number Placeholder 3">
            <a:extLst>
              <a:ext uri="{FF2B5EF4-FFF2-40B4-BE49-F238E27FC236}">
                <a16:creationId xmlns:a16="http://schemas.microsoft.com/office/drawing/2014/main" id="{4314B0E9-7FF6-4493-97D5-BD689A6EEF87}"/>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6" name="Picture 5">
            <a:extLst>
              <a:ext uri="{FF2B5EF4-FFF2-40B4-BE49-F238E27FC236}">
                <a16:creationId xmlns:a16="http://schemas.microsoft.com/office/drawing/2014/main" id="{9117EE5E-4579-47C2-AEF3-A49D96101C12}"/>
              </a:ext>
            </a:extLst>
          </p:cNvPr>
          <p:cNvPicPr>
            <a:picLocks noChangeAspect="1"/>
          </p:cNvPicPr>
          <p:nvPr/>
        </p:nvPicPr>
        <p:blipFill>
          <a:blip r:embed="rId2"/>
          <a:stretch>
            <a:fillRect/>
          </a:stretch>
        </p:blipFill>
        <p:spPr>
          <a:xfrm>
            <a:off x="1048679" y="0"/>
            <a:ext cx="10094641" cy="6858000"/>
          </a:xfrm>
          <a:prstGeom prst="rect">
            <a:avLst/>
          </a:prstGeom>
        </p:spPr>
      </p:pic>
      <p:sp>
        <p:nvSpPr>
          <p:cNvPr id="7" name="Rectangle 6">
            <a:extLst>
              <a:ext uri="{FF2B5EF4-FFF2-40B4-BE49-F238E27FC236}">
                <a16:creationId xmlns:a16="http://schemas.microsoft.com/office/drawing/2014/main" id="{8207C0AB-846F-44C7-8CC4-BA283A083D83}"/>
              </a:ext>
            </a:extLst>
          </p:cNvPr>
          <p:cNvSpPr/>
          <p:nvPr/>
        </p:nvSpPr>
        <p:spPr>
          <a:xfrm>
            <a:off x="2990088" y="3261618"/>
            <a:ext cx="4553712" cy="24240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522640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F9520CD-CFE2-4074-B918-9138F2FBA96D}"/>
              </a:ext>
            </a:extLst>
          </p:cNvPr>
          <p:cNvSpPr>
            <a:spLocks noGrp="1"/>
          </p:cNvSpPr>
          <p:nvPr>
            <p:ph type="dt" sz="half" idx="10"/>
          </p:nvPr>
        </p:nvSpPr>
        <p:spPr/>
        <p:txBody>
          <a:bodyPr/>
          <a:lstStyle/>
          <a:p>
            <a:fld id="{CD5C4B70-3A77-417E-8D71-E30F56757F17}" type="datetime1">
              <a:rPr lang="en-US" smtClean="0"/>
              <a:t>4/11/2018</a:t>
            </a:fld>
            <a:endParaRPr lang="en-US" dirty="0"/>
          </a:p>
        </p:txBody>
      </p:sp>
      <p:sp>
        <p:nvSpPr>
          <p:cNvPr id="5" name="Slide Number Placeholder 4">
            <a:extLst>
              <a:ext uri="{FF2B5EF4-FFF2-40B4-BE49-F238E27FC236}">
                <a16:creationId xmlns:a16="http://schemas.microsoft.com/office/drawing/2014/main" id="{6B60B41C-D923-4576-8EC8-D835A12D3C34}"/>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15" name="Picture 14">
            <a:extLst>
              <a:ext uri="{FF2B5EF4-FFF2-40B4-BE49-F238E27FC236}">
                <a16:creationId xmlns:a16="http://schemas.microsoft.com/office/drawing/2014/main" id="{25018E48-EB77-4173-A056-7C41E8F2B690}"/>
              </a:ext>
            </a:extLst>
          </p:cNvPr>
          <p:cNvPicPr>
            <a:picLocks noChangeAspect="1"/>
          </p:cNvPicPr>
          <p:nvPr/>
        </p:nvPicPr>
        <p:blipFill>
          <a:blip r:embed="rId2"/>
          <a:stretch>
            <a:fillRect/>
          </a:stretch>
        </p:blipFill>
        <p:spPr>
          <a:xfrm>
            <a:off x="402336" y="0"/>
            <a:ext cx="11356848" cy="6875791"/>
          </a:xfrm>
          <a:prstGeom prst="rect">
            <a:avLst/>
          </a:prstGeom>
        </p:spPr>
      </p:pic>
      <p:sp>
        <p:nvSpPr>
          <p:cNvPr id="17" name="Rectangle 16">
            <a:extLst>
              <a:ext uri="{FF2B5EF4-FFF2-40B4-BE49-F238E27FC236}">
                <a16:creationId xmlns:a16="http://schemas.microsoft.com/office/drawing/2014/main" id="{E17D943E-7C4F-4379-BEE4-C77C2542B8BA}"/>
              </a:ext>
            </a:extLst>
          </p:cNvPr>
          <p:cNvSpPr/>
          <p:nvPr/>
        </p:nvSpPr>
        <p:spPr>
          <a:xfrm>
            <a:off x="3877056" y="5221224"/>
            <a:ext cx="5687568" cy="35997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981661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9DAD-7F80-469A-8C29-59AB9669449C}"/>
              </a:ext>
            </a:extLst>
          </p:cNvPr>
          <p:cNvSpPr>
            <a:spLocks noGrp="1"/>
          </p:cNvSpPr>
          <p:nvPr>
            <p:ph type="title"/>
          </p:nvPr>
        </p:nvSpPr>
        <p:spPr/>
        <p:txBody>
          <a:bodyPr/>
          <a:lstStyle/>
          <a:p>
            <a:r>
              <a:rPr lang="en-CA" dirty="0"/>
              <a:t>Lab 2 – lab2_logandnotify.cs</a:t>
            </a:r>
          </a:p>
        </p:txBody>
      </p:sp>
      <p:sp>
        <p:nvSpPr>
          <p:cNvPr id="3" name="Text Placeholder 2">
            <a:extLst>
              <a:ext uri="{FF2B5EF4-FFF2-40B4-BE49-F238E27FC236}">
                <a16:creationId xmlns:a16="http://schemas.microsoft.com/office/drawing/2014/main" id="{FE986972-4FEA-48D4-8347-B38CCB7070F7}"/>
              </a:ext>
            </a:extLst>
          </p:cNvPr>
          <p:cNvSpPr>
            <a:spLocks noGrp="1"/>
          </p:cNvSpPr>
          <p:nvPr>
            <p:ph type="body" idx="1"/>
          </p:nvPr>
        </p:nvSpPr>
        <p:spPr/>
        <p:txBody>
          <a:bodyPr/>
          <a:lstStyle/>
          <a:p>
            <a:r>
              <a:rPr lang="en-CA" dirty="0"/>
              <a:t>Runtime.Log() and Runtime.Notify()</a:t>
            </a:r>
          </a:p>
        </p:txBody>
      </p:sp>
      <p:sp>
        <p:nvSpPr>
          <p:cNvPr id="4" name="Date Placeholder 3">
            <a:extLst>
              <a:ext uri="{FF2B5EF4-FFF2-40B4-BE49-F238E27FC236}">
                <a16:creationId xmlns:a16="http://schemas.microsoft.com/office/drawing/2014/main" id="{081A32BA-2059-47EB-98CA-6A99BE840A28}"/>
              </a:ext>
            </a:extLst>
          </p:cNvPr>
          <p:cNvSpPr>
            <a:spLocks noGrp="1"/>
          </p:cNvSpPr>
          <p:nvPr>
            <p:ph type="dt" sz="half" idx="10"/>
          </p:nvPr>
        </p:nvSpPr>
        <p:spPr/>
        <p:txBody>
          <a:bodyPr/>
          <a:lstStyle/>
          <a:p>
            <a:fld id="{992DBB6D-69FF-4F36-9FE0-4D31F5226C76}" type="datetime1">
              <a:rPr lang="en-US" smtClean="0"/>
              <a:t>4/11/2018</a:t>
            </a:fld>
            <a:endParaRPr lang="en-US" dirty="0"/>
          </a:p>
        </p:txBody>
      </p:sp>
      <p:sp>
        <p:nvSpPr>
          <p:cNvPr id="5" name="Slide Number Placeholder 4">
            <a:extLst>
              <a:ext uri="{FF2B5EF4-FFF2-40B4-BE49-F238E27FC236}">
                <a16:creationId xmlns:a16="http://schemas.microsoft.com/office/drawing/2014/main" id="{03CE3853-4EF1-4256-B624-08C693FB0F59}"/>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
        <p:nvSpPr>
          <p:cNvPr id="6" name="Footer Placeholder 5">
            <a:extLst>
              <a:ext uri="{FF2B5EF4-FFF2-40B4-BE49-F238E27FC236}">
                <a16:creationId xmlns:a16="http://schemas.microsoft.com/office/drawing/2014/main" id="{F557A9FF-F6A3-4B8A-8E10-3CDFCCF9833C}"/>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4039792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F9520CD-CFE2-4074-B918-9138F2FBA96D}"/>
              </a:ext>
            </a:extLst>
          </p:cNvPr>
          <p:cNvSpPr>
            <a:spLocks noGrp="1"/>
          </p:cNvSpPr>
          <p:nvPr>
            <p:ph type="dt" sz="half" idx="10"/>
          </p:nvPr>
        </p:nvSpPr>
        <p:spPr/>
        <p:txBody>
          <a:bodyPr/>
          <a:lstStyle/>
          <a:p>
            <a:fld id="{063A43D0-6ED8-4472-A5BF-A0B5257D6C82}" type="datetime1">
              <a:rPr lang="en-US" smtClean="0"/>
              <a:t>4/11/2018</a:t>
            </a:fld>
            <a:endParaRPr lang="en-US" dirty="0"/>
          </a:p>
        </p:txBody>
      </p:sp>
      <p:sp>
        <p:nvSpPr>
          <p:cNvPr id="5" name="Slide Number Placeholder 4">
            <a:extLst>
              <a:ext uri="{FF2B5EF4-FFF2-40B4-BE49-F238E27FC236}">
                <a16:creationId xmlns:a16="http://schemas.microsoft.com/office/drawing/2014/main" id="{6B60B41C-D923-4576-8EC8-D835A12D3C34}"/>
              </a:ext>
            </a:extLst>
          </p:cNvPr>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7" name="Picture 6">
            <a:extLst>
              <a:ext uri="{FF2B5EF4-FFF2-40B4-BE49-F238E27FC236}">
                <a16:creationId xmlns:a16="http://schemas.microsoft.com/office/drawing/2014/main" id="{57AB18BA-C5B8-471B-9268-381AB7167C3B}"/>
              </a:ext>
            </a:extLst>
          </p:cNvPr>
          <p:cNvPicPr>
            <a:picLocks noChangeAspect="1"/>
          </p:cNvPicPr>
          <p:nvPr/>
        </p:nvPicPr>
        <p:blipFill>
          <a:blip r:embed="rId2"/>
          <a:stretch>
            <a:fillRect/>
          </a:stretch>
        </p:blipFill>
        <p:spPr>
          <a:xfrm>
            <a:off x="722375" y="0"/>
            <a:ext cx="10613571" cy="6858000"/>
          </a:xfrm>
          <a:prstGeom prst="rect">
            <a:avLst/>
          </a:prstGeom>
        </p:spPr>
      </p:pic>
    </p:spTree>
    <p:extLst>
      <p:ext uri="{BB962C8B-B14F-4D97-AF65-F5344CB8AC3E}">
        <p14:creationId xmlns:p14="http://schemas.microsoft.com/office/powerpoint/2010/main" val="1250611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8513629" cy="5366990"/>
          </a:xfrm>
        </p:spPr>
        <p:txBody>
          <a:bodyPr>
            <a:normAutofit lnSpcReduction="10000"/>
          </a:bodyPr>
          <a:lstStyle/>
          <a:p>
            <a:r>
              <a:rPr lang="en-CA" dirty="0"/>
              <a:t>Independent Blockchain Developer</a:t>
            </a:r>
          </a:p>
          <a:p>
            <a:pPr lvl="1"/>
            <a:r>
              <a:rPr lang="en-CA" dirty="0"/>
              <a:t>I work 14 hours a day on the NEO Blockchain</a:t>
            </a:r>
          </a:p>
          <a:p>
            <a:pPr lvl="1"/>
            <a:r>
              <a:rPr lang="en-CA" dirty="0"/>
              <a:t>Experienced Ethereum Developer</a:t>
            </a:r>
          </a:p>
          <a:p>
            <a:pPr lvl="1"/>
            <a:r>
              <a:rPr lang="en-CA" dirty="0"/>
              <a:t>I work for myself (and on behalf of my clients)</a:t>
            </a:r>
            <a:br>
              <a:rPr lang="en-CA" dirty="0"/>
            </a:br>
            <a:endParaRPr lang="en-CA" dirty="0"/>
          </a:p>
          <a:p>
            <a:r>
              <a:rPr lang="en-CA" dirty="0"/>
              <a:t>Decades of software development experience</a:t>
            </a:r>
          </a:p>
          <a:p>
            <a:pPr lvl="1"/>
            <a:r>
              <a:rPr lang="en-CA" dirty="0"/>
              <a:t>Developer on very version of Microsoft Windows since the very first</a:t>
            </a:r>
          </a:p>
          <a:p>
            <a:pPr lvl="1"/>
            <a:r>
              <a:rPr lang="en-CA" dirty="0"/>
              <a:t>Microsoft, IBM, medium-size companies, small businesses</a:t>
            </a:r>
          </a:p>
          <a:p>
            <a:pPr lvl="1"/>
            <a:endParaRPr lang="en-CA" dirty="0"/>
          </a:p>
          <a:p>
            <a:r>
              <a:rPr lang="en-CA" dirty="0"/>
              <a:t>Curator of NEO C# Developers Center of Excellence community (neo-csharp)</a:t>
            </a:r>
          </a:p>
          <a:p>
            <a:pPr lvl="1"/>
            <a:r>
              <a:rPr lang="en-CA" dirty="0"/>
              <a:t>Contributes to several NEO community projects</a:t>
            </a:r>
          </a:p>
          <a:p>
            <a:pPr lvl="2"/>
            <a:r>
              <a:rPr lang="en-CA" dirty="0"/>
              <a:t>NEO developer tool suite: neo-debugger and neo-gui-developer projects</a:t>
            </a:r>
          </a:p>
          <a:p>
            <a:pPr lvl="2"/>
            <a:r>
              <a:rPr lang="en-CA" dirty="0"/>
              <a:t>NEO Persistable Class Framework (NPC) for efficient object-oriented smart contract development using C#.NEO: mwherman2000/neo-persistibleclasses and neo-npcc2s</a:t>
            </a:r>
          </a:p>
          <a:p>
            <a:pPr lvl="2"/>
            <a:r>
              <a:rPr lang="en-CA" dirty="0"/>
              <a:t>NEO Blockchain Quick Start Guide for .NET Developers: mwherman2000/dotnetquickstart</a:t>
            </a:r>
          </a:p>
          <a:p>
            <a:pPr lvl="1"/>
            <a:r>
              <a:rPr lang="en-CA" dirty="0"/>
              <a:t>Founder of the first Canadian NEO Blockchain Meetup: NEO Blockchain Toronto</a:t>
            </a:r>
          </a:p>
        </p:txBody>
      </p:sp>
      <p:pic>
        <p:nvPicPr>
          <p:cNvPr id="4" name="Picture 3">
            <a:extLst>
              <a:ext uri="{FF2B5EF4-FFF2-40B4-BE49-F238E27FC236}">
                <a16:creationId xmlns:a16="http://schemas.microsoft.com/office/drawing/2014/main" id="{3E24F773-6341-4E62-B949-DDDC939B0F99}"/>
              </a:ext>
            </a:extLst>
          </p:cNvPr>
          <p:cNvPicPr>
            <a:picLocks noChangeAspect="1"/>
          </p:cNvPicPr>
          <p:nvPr/>
        </p:nvPicPr>
        <p:blipFill>
          <a:blip r:embed="rId2"/>
          <a:stretch>
            <a:fillRect/>
          </a:stretch>
        </p:blipFill>
        <p:spPr>
          <a:xfrm>
            <a:off x="9107997" y="2083971"/>
            <a:ext cx="2827779" cy="2827779"/>
          </a:xfrm>
          <a:prstGeom prst="rect">
            <a:avLst/>
          </a:prstGeom>
        </p:spPr>
      </p:pic>
      <p:pic>
        <p:nvPicPr>
          <p:cNvPr id="1026" name="Picture 2" descr="https://secure.meetupstatic.com/photos/event/2/8/5/c/600_468550332.jpeg">
            <a:extLst>
              <a:ext uri="{FF2B5EF4-FFF2-40B4-BE49-F238E27FC236}">
                <a16:creationId xmlns:a16="http://schemas.microsoft.com/office/drawing/2014/main" id="{363BA0D7-11F2-49AD-BE2D-AC9C46C6F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7998" y="4966614"/>
            <a:ext cx="2827779" cy="14798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E382025-68CB-4E52-820E-C6BF435BEAF8}"/>
              </a:ext>
            </a:extLst>
          </p:cNvPr>
          <p:cNvPicPr>
            <a:picLocks noChangeAspect="1"/>
          </p:cNvPicPr>
          <p:nvPr/>
        </p:nvPicPr>
        <p:blipFill>
          <a:blip r:embed="rId4"/>
          <a:stretch>
            <a:fillRect/>
          </a:stretch>
        </p:blipFill>
        <p:spPr>
          <a:xfrm>
            <a:off x="9107997" y="311713"/>
            <a:ext cx="2827779" cy="1724160"/>
          </a:xfrm>
          <a:prstGeom prst="rect">
            <a:avLst/>
          </a:prstGeom>
        </p:spPr>
      </p:pic>
    </p:spTree>
    <p:extLst>
      <p:ext uri="{BB962C8B-B14F-4D97-AF65-F5344CB8AC3E}">
        <p14:creationId xmlns:p14="http://schemas.microsoft.com/office/powerpoint/2010/main" val="1847748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BF7BDF-E0A3-4DF5-8BB4-07C4C130D200}"/>
              </a:ext>
            </a:extLst>
          </p:cNvPr>
          <p:cNvSpPr>
            <a:spLocks noGrp="1"/>
          </p:cNvSpPr>
          <p:nvPr>
            <p:ph type="dt" sz="half" idx="10"/>
          </p:nvPr>
        </p:nvSpPr>
        <p:spPr/>
        <p:txBody>
          <a:bodyPr/>
          <a:lstStyle/>
          <a:p>
            <a:fld id="{4EE8DF10-F7F8-42F3-9503-9E47B03B5C01}" type="datetime1">
              <a:rPr lang="en-US" smtClean="0"/>
              <a:t>4/11/2018</a:t>
            </a:fld>
            <a:endParaRPr lang="en-US" dirty="0"/>
          </a:p>
        </p:txBody>
      </p:sp>
      <p:sp>
        <p:nvSpPr>
          <p:cNvPr id="3" name="Slide Number Placeholder 2">
            <a:extLst>
              <a:ext uri="{FF2B5EF4-FFF2-40B4-BE49-F238E27FC236}">
                <a16:creationId xmlns:a16="http://schemas.microsoft.com/office/drawing/2014/main" id="{8FCB93A7-8A36-4490-AEF5-A748919D3753}"/>
              </a:ext>
            </a:extLst>
          </p:cNvPr>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4" name="Picture 3">
            <a:extLst>
              <a:ext uri="{FF2B5EF4-FFF2-40B4-BE49-F238E27FC236}">
                <a16:creationId xmlns:a16="http://schemas.microsoft.com/office/drawing/2014/main" id="{84249115-B8C3-4BD4-850F-C8FD8F1B99EB}"/>
              </a:ext>
            </a:extLst>
          </p:cNvPr>
          <p:cNvPicPr>
            <a:picLocks noChangeAspect="1"/>
          </p:cNvPicPr>
          <p:nvPr/>
        </p:nvPicPr>
        <p:blipFill>
          <a:blip r:embed="rId2"/>
          <a:stretch>
            <a:fillRect/>
          </a:stretch>
        </p:blipFill>
        <p:spPr>
          <a:xfrm>
            <a:off x="809400" y="300007"/>
            <a:ext cx="10620000" cy="1509756"/>
          </a:xfrm>
          <a:prstGeom prst="rect">
            <a:avLst/>
          </a:prstGeom>
          <a:ln>
            <a:solidFill>
              <a:schemeClr val="accent1"/>
            </a:solidFill>
          </a:ln>
        </p:spPr>
      </p:pic>
      <p:sp>
        <p:nvSpPr>
          <p:cNvPr id="5" name="Footer Placeholder 4">
            <a:extLst>
              <a:ext uri="{FF2B5EF4-FFF2-40B4-BE49-F238E27FC236}">
                <a16:creationId xmlns:a16="http://schemas.microsoft.com/office/drawing/2014/main" id="{AFB17922-FAA8-446E-B1F0-81A3227AEBE1}"/>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243735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9DAD-7F80-469A-8C29-59AB9669449C}"/>
              </a:ext>
            </a:extLst>
          </p:cNvPr>
          <p:cNvSpPr>
            <a:spLocks noGrp="1"/>
          </p:cNvSpPr>
          <p:nvPr>
            <p:ph type="title"/>
          </p:nvPr>
        </p:nvSpPr>
        <p:spPr/>
        <p:txBody>
          <a:bodyPr/>
          <a:lstStyle/>
          <a:p>
            <a:r>
              <a:rPr lang="en-CA" dirty="0"/>
              <a:t>Lab 3 – lab3_storage.cs</a:t>
            </a:r>
          </a:p>
        </p:txBody>
      </p:sp>
      <p:sp>
        <p:nvSpPr>
          <p:cNvPr id="3" name="Text Placeholder 2">
            <a:extLst>
              <a:ext uri="{FF2B5EF4-FFF2-40B4-BE49-F238E27FC236}">
                <a16:creationId xmlns:a16="http://schemas.microsoft.com/office/drawing/2014/main" id="{FE986972-4FEA-48D4-8347-B38CCB7070F7}"/>
              </a:ext>
            </a:extLst>
          </p:cNvPr>
          <p:cNvSpPr>
            <a:spLocks noGrp="1"/>
          </p:cNvSpPr>
          <p:nvPr>
            <p:ph type="body" idx="1"/>
          </p:nvPr>
        </p:nvSpPr>
        <p:spPr/>
        <p:txBody>
          <a:bodyPr/>
          <a:lstStyle/>
          <a:p>
            <a:r>
              <a:rPr lang="en-CA" dirty="0"/>
              <a:t>NEO Storage</a:t>
            </a:r>
          </a:p>
        </p:txBody>
      </p:sp>
      <p:sp>
        <p:nvSpPr>
          <p:cNvPr id="4" name="Date Placeholder 3">
            <a:extLst>
              <a:ext uri="{FF2B5EF4-FFF2-40B4-BE49-F238E27FC236}">
                <a16:creationId xmlns:a16="http://schemas.microsoft.com/office/drawing/2014/main" id="{081A32BA-2059-47EB-98CA-6A99BE840A28}"/>
              </a:ext>
            </a:extLst>
          </p:cNvPr>
          <p:cNvSpPr>
            <a:spLocks noGrp="1"/>
          </p:cNvSpPr>
          <p:nvPr>
            <p:ph type="dt" sz="half" idx="10"/>
          </p:nvPr>
        </p:nvSpPr>
        <p:spPr/>
        <p:txBody>
          <a:bodyPr/>
          <a:lstStyle/>
          <a:p>
            <a:fld id="{FD44C06C-AE97-454E-AD24-7DBA094CF26D}" type="datetime1">
              <a:rPr lang="en-US" smtClean="0"/>
              <a:t>4/11/2018</a:t>
            </a:fld>
            <a:endParaRPr lang="en-US" dirty="0"/>
          </a:p>
        </p:txBody>
      </p:sp>
      <p:sp>
        <p:nvSpPr>
          <p:cNvPr id="5" name="Slide Number Placeholder 4">
            <a:extLst>
              <a:ext uri="{FF2B5EF4-FFF2-40B4-BE49-F238E27FC236}">
                <a16:creationId xmlns:a16="http://schemas.microsoft.com/office/drawing/2014/main" id="{03CE3853-4EF1-4256-B624-08C693FB0F59}"/>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
        <p:nvSpPr>
          <p:cNvPr id="6" name="Footer Placeholder 5">
            <a:extLst>
              <a:ext uri="{FF2B5EF4-FFF2-40B4-BE49-F238E27FC236}">
                <a16:creationId xmlns:a16="http://schemas.microsoft.com/office/drawing/2014/main" id="{E6987E7B-85EE-424C-B916-586375652330}"/>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776201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5844A-F957-4A7C-938B-3AF32CAE2A92}"/>
              </a:ext>
            </a:extLst>
          </p:cNvPr>
          <p:cNvSpPr>
            <a:spLocks noGrp="1"/>
          </p:cNvSpPr>
          <p:nvPr>
            <p:ph type="title"/>
          </p:nvPr>
        </p:nvSpPr>
        <p:spPr/>
        <p:txBody>
          <a:bodyPr/>
          <a:lstStyle/>
          <a:p>
            <a:r>
              <a:rPr lang="en-CA" dirty="0"/>
              <a:t>NEO Storage</a:t>
            </a:r>
          </a:p>
        </p:txBody>
      </p:sp>
      <p:sp>
        <p:nvSpPr>
          <p:cNvPr id="3" name="Content Placeholder 2">
            <a:extLst>
              <a:ext uri="{FF2B5EF4-FFF2-40B4-BE49-F238E27FC236}">
                <a16:creationId xmlns:a16="http://schemas.microsoft.com/office/drawing/2014/main" id="{E34E3097-671F-46A6-835B-7200088F3C5A}"/>
              </a:ext>
            </a:extLst>
          </p:cNvPr>
          <p:cNvSpPr>
            <a:spLocks noGrp="1"/>
          </p:cNvSpPr>
          <p:nvPr>
            <p:ph idx="1"/>
          </p:nvPr>
        </p:nvSpPr>
        <p:spPr/>
        <p:txBody>
          <a:bodyPr/>
          <a:lstStyle/>
          <a:p>
            <a:r>
              <a:rPr lang="en-CA" dirty="0"/>
              <a:t>Each smart contact deployed to the NEO Blockchain has it’s own key-value data store</a:t>
            </a:r>
          </a:p>
          <a:p>
            <a:r>
              <a:rPr lang="en-CA" dirty="0"/>
              <a:t>Keys = byte[] array</a:t>
            </a:r>
          </a:p>
          <a:p>
            <a:r>
              <a:rPr lang="en-CA" dirty="0"/>
              <a:t>Values = string, byte[] array or BigInteger</a:t>
            </a:r>
          </a:p>
          <a:p>
            <a:endParaRPr lang="en-CA" dirty="0"/>
          </a:p>
        </p:txBody>
      </p:sp>
      <p:sp>
        <p:nvSpPr>
          <p:cNvPr id="4" name="Date Placeholder 3">
            <a:extLst>
              <a:ext uri="{FF2B5EF4-FFF2-40B4-BE49-F238E27FC236}">
                <a16:creationId xmlns:a16="http://schemas.microsoft.com/office/drawing/2014/main" id="{22939B41-2451-4277-903C-6CBB30A5E9DC}"/>
              </a:ext>
            </a:extLst>
          </p:cNvPr>
          <p:cNvSpPr>
            <a:spLocks noGrp="1"/>
          </p:cNvSpPr>
          <p:nvPr>
            <p:ph type="dt" sz="half" idx="10"/>
          </p:nvPr>
        </p:nvSpPr>
        <p:spPr/>
        <p:txBody>
          <a:bodyPr/>
          <a:lstStyle/>
          <a:p>
            <a:fld id="{79AE3D33-33F4-46D0-AC90-A6F7E26428B3}" type="datetime1">
              <a:rPr lang="en-US" smtClean="0"/>
              <a:t>4/11/2018</a:t>
            </a:fld>
            <a:endParaRPr lang="en-US" dirty="0"/>
          </a:p>
        </p:txBody>
      </p:sp>
      <p:sp>
        <p:nvSpPr>
          <p:cNvPr id="5" name="Slide Number Placeholder 4">
            <a:extLst>
              <a:ext uri="{FF2B5EF4-FFF2-40B4-BE49-F238E27FC236}">
                <a16:creationId xmlns:a16="http://schemas.microsoft.com/office/drawing/2014/main" id="{72DFA317-C858-4CB2-A99D-7EE22CEA4E8E}"/>
              </a:ext>
            </a:extLst>
          </p:cNvPr>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Picture 5">
            <a:extLst>
              <a:ext uri="{FF2B5EF4-FFF2-40B4-BE49-F238E27FC236}">
                <a16:creationId xmlns:a16="http://schemas.microsoft.com/office/drawing/2014/main" id="{751372B2-13F8-4E6D-B26C-F868D6CC31C3}"/>
              </a:ext>
            </a:extLst>
          </p:cNvPr>
          <p:cNvPicPr>
            <a:picLocks noChangeAspect="1"/>
          </p:cNvPicPr>
          <p:nvPr/>
        </p:nvPicPr>
        <p:blipFill>
          <a:blip r:embed="rId2"/>
          <a:stretch>
            <a:fillRect/>
          </a:stretch>
        </p:blipFill>
        <p:spPr>
          <a:xfrm>
            <a:off x="781431" y="3055731"/>
            <a:ext cx="9696450" cy="3019425"/>
          </a:xfrm>
          <a:prstGeom prst="rect">
            <a:avLst/>
          </a:prstGeom>
          <a:ln>
            <a:solidFill>
              <a:schemeClr val="accent1"/>
            </a:solidFill>
          </a:ln>
        </p:spPr>
      </p:pic>
      <p:sp>
        <p:nvSpPr>
          <p:cNvPr id="7" name="Footer Placeholder 6">
            <a:extLst>
              <a:ext uri="{FF2B5EF4-FFF2-40B4-BE49-F238E27FC236}">
                <a16:creationId xmlns:a16="http://schemas.microsoft.com/office/drawing/2014/main" id="{215AE71E-FAFA-4C90-8656-FE68048F80BB}"/>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768041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03F72-E706-4941-BA73-DFBA4A1306C8}"/>
              </a:ext>
            </a:extLst>
          </p:cNvPr>
          <p:cNvSpPr>
            <a:spLocks noGrp="1"/>
          </p:cNvSpPr>
          <p:nvPr>
            <p:ph type="title"/>
          </p:nvPr>
        </p:nvSpPr>
        <p:spPr/>
        <p:txBody>
          <a:bodyPr/>
          <a:lstStyle/>
          <a:p>
            <a:r>
              <a:rPr lang="en-CA" dirty="0"/>
              <a:t>NEO Storage API</a:t>
            </a:r>
          </a:p>
        </p:txBody>
      </p:sp>
      <p:sp>
        <p:nvSpPr>
          <p:cNvPr id="3" name="Date Placeholder 2">
            <a:extLst>
              <a:ext uri="{FF2B5EF4-FFF2-40B4-BE49-F238E27FC236}">
                <a16:creationId xmlns:a16="http://schemas.microsoft.com/office/drawing/2014/main" id="{B2C28523-8840-4C19-AD7E-0A39E64C84C1}"/>
              </a:ext>
            </a:extLst>
          </p:cNvPr>
          <p:cNvSpPr>
            <a:spLocks noGrp="1"/>
          </p:cNvSpPr>
          <p:nvPr>
            <p:ph type="dt" sz="half" idx="10"/>
          </p:nvPr>
        </p:nvSpPr>
        <p:spPr/>
        <p:txBody>
          <a:bodyPr/>
          <a:lstStyle/>
          <a:p>
            <a:fld id="{9C101997-FD9B-40FE-BEED-1B676197AB15}" type="datetime1">
              <a:rPr lang="en-US" smtClean="0"/>
              <a:t>4/11/2018</a:t>
            </a:fld>
            <a:endParaRPr lang="en-US" dirty="0"/>
          </a:p>
        </p:txBody>
      </p:sp>
      <p:sp>
        <p:nvSpPr>
          <p:cNvPr id="4" name="Slide Number Placeholder 3">
            <a:extLst>
              <a:ext uri="{FF2B5EF4-FFF2-40B4-BE49-F238E27FC236}">
                <a16:creationId xmlns:a16="http://schemas.microsoft.com/office/drawing/2014/main" id="{EEF53BF9-8ACE-4345-84B3-1CAFF1575D83}"/>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5" name="Picture 4">
            <a:extLst>
              <a:ext uri="{FF2B5EF4-FFF2-40B4-BE49-F238E27FC236}">
                <a16:creationId xmlns:a16="http://schemas.microsoft.com/office/drawing/2014/main" id="{9CC68506-2EE9-4687-B6F6-CA8870C8E0EE}"/>
              </a:ext>
            </a:extLst>
          </p:cNvPr>
          <p:cNvPicPr>
            <a:picLocks noChangeAspect="1"/>
          </p:cNvPicPr>
          <p:nvPr/>
        </p:nvPicPr>
        <p:blipFill>
          <a:blip r:embed="rId2"/>
          <a:stretch>
            <a:fillRect/>
          </a:stretch>
        </p:blipFill>
        <p:spPr>
          <a:xfrm>
            <a:off x="677333" y="1461516"/>
            <a:ext cx="11303182" cy="5400000"/>
          </a:xfrm>
          <a:prstGeom prst="rect">
            <a:avLst/>
          </a:prstGeom>
        </p:spPr>
      </p:pic>
    </p:spTree>
    <p:extLst>
      <p:ext uri="{BB962C8B-B14F-4D97-AF65-F5344CB8AC3E}">
        <p14:creationId xmlns:p14="http://schemas.microsoft.com/office/powerpoint/2010/main" val="4023253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8888FC1-FC73-441B-B74F-4C81FAC6227F}"/>
              </a:ext>
            </a:extLst>
          </p:cNvPr>
          <p:cNvSpPr>
            <a:spLocks noGrp="1"/>
          </p:cNvSpPr>
          <p:nvPr>
            <p:ph type="dt" sz="half" idx="10"/>
          </p:nvPr>
        </p:nvSpPr>
        <p:spPr/>
        <p:txBody>
          <a:bodyPr/>
          <a:lstStyle/>
          <a:p>
            <a:fld id="{A26764B5-82D1-4713-837B-4B640AAD88D1}" type="datetime1">
              <a:rPr lang="en-US" smtClean="0"/>
              <a:t>4/11/2018</a:t>
            </a:fld>
            <a:endParaRPr lang="en-US" dirty="0"/>
          </a:p>
        </p:txBody>
      </p:sp>
      <p:sp>
        <p:nvSpPr>
          <p:cNvPr id="3" name="Slide Number Placeholder 2">
            <a:extLst>
              <a:ext uri="{FF2B5EF4-FFF2-40B4-BE49-F238E27FC236}">
                <a16:creationId xmlns:a16="http://schemas.microsoft.com/office/drawing/2014/main" id="{0C3A5DB4-94A1-4B6F-8B96-29CD6391195A}"/>
              </a:ext>
            </a:extLst>
          </p:cNvPr>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4" name="Picture 3">
            <a:extLst>
              <a:ext uri="{FF2B5EF4-FFF2-40B4-BE49-F238E27FC236}">
                <a16:creationId xmlns:a16="http://schemas.microsoft.com/office/drawing/2014/main" id="{3E4238A5-2385-402B-93C9-F8B6E39ACAB0}"/>
              </a:ext>
            </a:extLst>
          </p:cNvPr>
          <p:cNvPicPr>
            <a:picLocks noChangeAspect="1"/>
          </p:cNvPicPr>
          <p:nvPr/>
        </p:nvPicPr>
        <p:blipFill>
          <a:blip r:embed="rId2"/>
          <a:stretch>
            <a:fillRect/>
          </a:stretch>
        </p:blipFill>
        <p:spPr>
          <a:xfrm>
            <a:off x="1929887" y="0"/>
            <a:ext cx="8332226" cy="6858000"/>
          </a:xfrm>
          <a:prstGeom prst="rect">
            <a:avLst/>
          </a:prstGeom>
        </p:spPr>
      </p:pic>
      <p:sp>
        <p:nvSpPr>
          <p:cNvPr id="5" name="Rectangle 4">
            <a:extLst>
              <a:ext uri="{FF2B5EF4-FFF2-40B4-BE49-F238E27FC236}">
                <a16:creationId xmlns:a16="http://schemas.microsoft.com/office/drawing/2014/main" id="{BB5AC07F-5190-4C0B-B21F-A06EE25C468E}"/>
              </a:ext>
            </a:extLst>
          </p:cNvPr>
          <p:cNvSpPr/>
          <p:nvPr/>
        </p:nvSpPr>
        <p:spPr>
          <a:xfrm>
            <a:off x="3392424" y="1965960"/>
            <a:ext cx="6446520" cy="455371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04824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D4B719-D348-4CF9-B6B3-FC257372DF53}"/>
              </a:ext>
            </a:extLst>
          </p:cNvPr>
          <p:cNvSpPr>
            <a:spLocks noGrp="1"/>
          </p:cNvSpPr>
          <p:nvPr>
            <p:ph type="dt" sz="half" idx="10"/>
          </p:nvPr>
        </p:nvSpPr>
        <p:spPr/>
        <p:txBody>
          <a:bodyPr/>
          <a:lstStyle/>
          <a:p>
            <a:fld id="{8C423446-16B1-4E00-94AB-71C20159652F}" type="datetime1">
              <a:rPr lang="en-US" smtClean="0"/>
              <a:t>4/11/2018</a:t>
            </a:fld>
            <a:endParaRPr lang="en-US" dirty="0"/>
          </a:p>
        </p:txBody>
      </p:sp>
      <p:sp>
        <p:nvSpPr>
          <p:cNvPr id="3" name="Slide Number Placeholder 2">
            <a:extLst>
              <a:ext uri="{FF2B5EF4-FFF2-40B4-BE49-F238E27FC236}">
                <a16:creationId xmlns:a16="http://schemas.microsoft.com/office/drawing/2014/main" id="{0B8C2FB1-9509-40AA-8F0C-3CE2F339645C}"/>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4" name="Picture 3">
            <a:extLst>
              <a:ext uri="{FF2B5EF4-FFF2-40B4-BE49-F238E27FC236}">
                <a16:creationId xmlns:a16="http://schemas.microsoft.com/office/drawing/2014/main" id="{0299DB5C-1984-42F6-A57D-D622AC87AED1}"/>
              </a:ext>
            </a:extLst>
          </p:cNvPr>
          <p:cNvPicPr>
            <a:picLocks noChangeAspect="1"/>
          </p:cNvPicPr>
          <p:nvPr/>
        </p:nvPicPr>
        <p:blipFill>
          <a:blip r:embed="rId2"/>
          <a:stretch>
            <a:fillRect/>
          </a:stretch>
        </p:blipFill>
        <p:spPr>
          <a:xfrm>
            <a:off x="0" y="0"/>
            <a:ext cx="12180094" cy="6858000"/>
          </a:xfrm>
          <a:prstGeom prst="rect">
            <a:avLst/>
          </a:prstGeom>
        </p:spPr>
      </p:pic>
    </p:spTree>
    <p:extLst>
      <p:ext uri="{BB962C8B-B14F-4D97-AF65-F5344CB8AC3E}">
        <p14:creationId xmlns:p14="http://schemas.microsoft.com/office/powerpoint/2010/main" val="3217528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BDF3-0AFB-4C27-8729-AFE1F3E864A5}"/>
              </a:ext>
            </a:extLst>
          </p:cNvPr>
          <p:cNvSpPr>
            <a:spLocks noGrp="1"/>
          </p:cNvSpPr>
          <p:nvPr>
            <p:ph type="title"/>
          </p:nvPr>
        </p:nvSpPr>
        <p:spPr/>
        <p:txBody>
          <a:bodyPr/>
          <a:lstStyle/>
          <a:p>
            <a:r>
              <a:rPr lang="en-CA" dirty="0"/>
              <a:t>End of Module 1</a:t>
            </a:r>
          </a:p>
        </p:txBody>
      </p:sp>
      <p:sp>
        <p:nvSpPr>
          <p:cNvPr id="3" name="Content Placeholder 2">
            <a:extLst>
              <a:ext uri="{FF2B5EF4-FFF2-40B4-BE49-F238E27FC236}">
                <a16:creationId xmlns:a16="http://schemas.microsoft.com/office/drawing/2014/main" id="{5116221D-130A-4BDD-A5A4-FFEA4AC805CE}"/>
              </a:ext>
            </a:extLst>
          </p:cNvPr>
          <p:cNvSpPr>
            <a:spLocks noGrp="1"/>
          </p:cNvSpPr>
          <p:nvPr>
            <p:ph idx="1"/>
          </p:nvPr>
        </p:nvSpPr>
        <p:spPr/>
        <p:txBody>
          <a:bodyPr/>
          <a:lstStyle/>
          <a:p>
            <a:r>
              <a:rPr lang="en-CA" dirty="0"/>
              <a:t>Lab 1 - lab1_log.cs</a:t>
            </a:r>
          </a:p>
          <a:p>
            <a:r>
              <a:rPr lang="en-CA" dirty="0"/>
              <a:t>Lab 2 – lab2_logandnotify.cs</a:t>
            </a:r>
          </a:p>
          <a:p>
            <a:r>
              <a:rPr lang="en-CA" dirty="0"/>
              <a:t>Lab 3 – lab3_storage.cs</a:t>
            </a:r>
          </a:p>
        </p:txBody>
      </p:sp>
      <p:sp>
        <p:nvSpPr>
          <p:cNvPr id="4" name="Date Placeholder 3">
            <a:extLst>
              <a:ext uri="{FF2B5EF4-FFF2-40B4-BE49-F238E27FC236}">
                <a16:creationId xmlns:a16="http://schemas.microsoft.com/office/drawing/2014/main" id="{B48AFEED-14E4-411E-8E19-0B949352FC6C}"/>
              </a:ext>
            </a:extLst>
          </p:cNvPr>
          <p:cNvSpPr>
            <a:spLocks noGrp="1"/>
          </p:cNvSpPr>
          <p:nvPr>
            <p:ph type="dt" sz="half" idx="10"/>
          </p:nvPr>
        </p:nvSpPr>
        <p:spPr/>
        <p:txBody>
          <a:bodyPr/>
          <a:lstStyle/>
          <a:p>
            <a:fld id="{7F7AE299-0C1F-4740-8C70-ED0A327EE4D8}" type="datetime1">
              <a:rPr lang="en-US" smtClean="0"/>
              <a:t>4/11/2018</a:t>
            </a:fld>
            <a:endParaRPr lang="en-US" dirty="0"/>
          </a:p>
        </p:txBody>
      </p:sp>
      <p:sp>
        <p:nvSpPr>
          <p:cNvPr id="5" name="Slide Number Placeholder 4">
            <a:extLst>
              <a:ext uri="{FF2B5EF4-FFF2-40B4-BE49-F238E27FC236}">
                <a16:creationId xmlns:a16="http://schemas.microsoft.com/office/drawing/2014/main" id="{EB569766-2058-45F1-9D33-FD893AC19DE4}"/>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
        <p:nvSpPr>
          <p:cNvPr id="6" name="Footer Placeholder 5">
            <a:extLst>
              <a:ext uri="{FF2B5EF4-FFF2-40B4-BE49-F238E27FC236}">
                <a16:creationId xmlns:a16="http://schemas.microsoft.com/office/drawing/2014/main" id="{15CD6C24-0A4B-4442-B212-AE773CF539E3}"/>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397935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D9A8-FD8A-4F39-8C31-ED5157DF5305}"/>
              </a:ext>
            </a:extLst>
          </p:cNvPr>
          <p:cNvSpPr>
            <a:spLocks noGrp="1"/>
          </p:cNvSpPr>
          <p:nvPr>
            <p:ph type="title"/>
          </p:nvPr>
        </p:nvSpPr>
        <p:spPr/>
        <p:txBody>
          <a:bodyPr/>
          <a:lstStyle/>
          <a:p>
            <a:r>
              <a:rPr lang="en-CA" dirty="0"/>
              <a:t>4. What is NEO?</a:t>
            </a:r>
          </a:p>
        </p:txBody>
      </p:sp>
      <p:sp>
        <p:nvSpPr>
          <p:cNvPr id="3" name="Text Placeholder 2">
            <a:extLst>
              <a:ext uri="{FF2B5EF4-FFF2-40B4-BE49-F238E27FC236}">
                <a16:creationId xmlns:a16="http://schemas.microsoft.com/office/drawing/2014/main" id="{4FAF9651-1AA8-4F15-A698-FDF32CEDE332}"/>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C7A2D550-7D1D-48D5-81A4-E10B3F66B753}"/>
              </a:ext>
            </a:extLst>
          </p:cNvPr>
          <p:cNvSpPr>
            <a:spLocks noGrp="1"/>
          </p:cNvSpPr>
          <p:nvPr>
            <p:ph type="dt" sz="half" idx="10"/>
          </p:nvPr>
        </p:nvSpPr>
        <p:spPr/>
        <p:txBody>
          <a:bodyPr/>
          <a:lstStyle/>
          <a:p>
            <a:fld id="{24F16271-22B7-485E-BCEE-60368DA5D039}" type="datetime1">
              <a:rPr lang="en-US" smtClean="0"/>
              <a:t>4/11/2018</a:t>
            </a:fld>
            <a:endParaRPr lang="en-US" dirty="0"/>
          </a:p>
        </p:txBody>
      </p:sp>
      <p:sp>
        <p:nvSpPr>
          <p:cNvPr id="6" name="Slide Number Placeholder 5">
            <a:extLst>
              <a:ext uri="{FF2B5EF4-FFF2-40B4-BE49-F238E27FC236}">
                <a16:creationId xmlns:a16="http://schemas.microsoft.com/office/drawing/2014/main" id="{D0C2B525-B2E5-4E00-B47F-AA2690B82400}"/>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
        <p:nvSpPr>
          <p:cNvPr id="5" name="Footer Placeholder 4">
            <a:extLst>
              <a:ext uri="{FF2B5EF4-FFF2-40B4-BE49-F238E27FC236}">
                <a16:creationId xmlns:a16="http://schemas.microsoft.com/office/drawing/2014/main" id="{BEB9A127-94BA-4298-ACE8-D52A8B555E10}"/>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916494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fontScale="92500" lnSpcReduction="20000"/>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CA" dirty="0"/>
              <a:t>SOFTWARE PLATFORM: 3</a:t>
            </a:r>
            <a:r>
              <a:rPr lang="en-CA" baseline="30000" dirty="0"/>
              <a:t>rd</a:t>
            </a:r>
            <a:r>
              <a:rPr lang="en-CA" dirty="0"/>
              <a:t> generation distributed applications (dApp) platform</a:t>
            </a:r>
          </a:p>
          <a:p>
            <a:pPr lvl="1"/>
            <a:r>
              <a:rPr lang="en-CA" dirty="0"/>
              <a:t>Multiple languages: C# (reference implementation), Python, Java, Golang, JavaScript</a:t>
            </a:r>
          </a:p>
          <a:p>
            <a:pPr lvl="1"/>
            <a:r>
              <a:rPr lang="en-CA" dirty="0"/>
              <a:t>First dApp platform suitable for enterprise application development, deployment, and operations</a:t>
            </a:r>
          </a:p>
          <a:p>
            <a:r>
              <a:rPr lang="en-US" dirty="0"/>
              <a:t>DUAL CRYPTOCURRENCY: NEO and GAS</a:t>
            </a:r>
          </a:p>
          <a:p>
            <a:r>
              <a:rPr lang="en-CA" dirty="0"/>
              <a:t>NEO SMART ECONOMY</a:t>
            </a:r>
          </a:p>
          <a:p>
            <a:pPr lvl="1"/>
            <a:r>
              <a:rPr lang="en-CA" dirty="0"/>
              <a:t>Key differentiator</a:t>
            </a:r>
          </a:p>
          <a:p>
            <a:r>
              <a:rPr lang="en-CA" dirty="0"/>
              <a:t>GLOBAL COMMUNITY</a:t>
            </a:r>
          </a:p>
          <a:p>
            <a:pPr lvl="1"/>
            <a:r>
              <a:rPr lang="en-CA" dirty="0"/>
              <a:t>Discord: </a:t>
            </a:r>
            <a:r>
              <a:rPr lang="en-CA" dirty="0">
                <a:hlinkClick r:id="rId3"/>
              </a:rPr>
              <a:t>https://discord.gg/gqCYeup</a:t>
            </a:r>
            <a:r>
              <a:rPr lang="en-CA" dirty="0"/>
              <a:t>  /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NEL (NewEcoLab) “Chinese-speaking NEO Community”</a:t>
            </a:r>
            <a:br>
              <a:rPr lang="en-CA" dirty="0"/>
            </a:br>
            <a:r>
              <a:rPr lang="en-CA" dirty="0">
                <a:hlinkClick r:id="rId6"/>
              </a:rPr>
              <a:t>https://github.com/neweconolab</a:t>
            </a:r>
            <a:r>
              <a:rPr lang="en-CA" dirty="0"/>
              <a:t> </a:t>
            </a:r>
          </a:p>
          <a:p>
            <a:pPr lvl="1"/>
            <a:r>
              <a:rPr lang="en-CA" dirty="0"/>
              <a:t>City of Zion “</a:t>
            </a:r>
            <a:r>
              <a:rPr lang="en-US" dirty="0"/>
              <a:t>Home of the Open-source Global NEO Developer Community”</a:t>
            </a:r>
            <a:br>
              <a:rPr lang="en-CA" dirty="0"/>
            </a:br>
            <a:r>
              <a:rPr lang="en-CA" dirty="0">
                <a:hlinkClick r:id="rId7"/>
              </a:rPr>
              <a:t>https://cityofzion.io/</a:t>
            </a:r>
            <a:r>
              <a:rPr lang="en-CA" dirty="0"/>
              <a:t> </a:t>
            </a:r>
          </a:p>
        </p:txBody>
      </p:sp>
    </p:spTree>
    <p:extLst>
      <p:ext uri="{BB962C8B-B14F-4D97-AF65-F5344CB8AC3E}">
        <p14:creationId xmlns:p14="http://schemas.microsoft.com/office/powerpoint/2010/main" val="2821687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Dual Cryptocurrency Model: NEO and NeoGas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885892" cy="5056093"/>
          </a:xfrm>
        </p:spPr>
        <p:txBody>
          <a:bodyPr>
            <a:normAutofit/>
          </a:bodyPr>
          <a:lstStyle/>
          <a:p>
            <a:r>
              <a:rPr lang="en-US" altLang="zh-CN" dirty="0"/>
              <a:t>NEO Smart Economy, there is a separation of concerns:</a:t>
            </a:r>
          </a:p>
          <a:p>
            <a:pPr lvl="1"/>
            <a:r>
              <a:rPr lang="en-US" altLang="zh-CN" dirty="0"/>
              <a:t>NEO		represents Voting Power</a:t>
            </a:r>
          </a:p>
          <a:p>
            <a:pPr lvl="1"/>
            <a:r>
              <a:rPr lang="en-US" altLang="zh-CN" dirty="0"/>
              <a:t>NeoGas	represents Ability to Fund Work (Systems Fees)</a:t>
            </a:r>
          </a:p>
          <a:p>
            <a:r>
              <a:rPr lang="en-US" altLang="zh-CN" dirty="0"/>
              <a:t>NEO (NEO)</a:t>
            </a:r>
          </a:p>
          <a:p>
            <a:pPr lvl="1"/>
            <a:r>
              <a:rPr lang="en-US" altLang="zh-CN" dirty="0"/>
              <a:t>Intended use: acquire, hold, and retain NEO to maximize your voting power in the network</a:t>
            </a:r>
          </a:p>
          <a:p>
            <a:pPr lvl="1"/>
            <a:r>
              <a:rPr lang="en-US" altLang="zh-CN" dirty="0"/>
              <a:t>Receive distributions of GAS</a:t>
            </a:r>
          </a:p>
          <a:p>
            <a:r>
              <a:rPr lang="en-US" altLang="zh-CN" dirty="0"/>
              <a:t>NeoGas (GAS)</a:t>
            </a:r>
          </a:p>
          <a:p>
            <a:pPr lvl="1"/>
            <a:r>
              <a:rPr lang="en-US" altLang="zh-CN" dirty="0"/>
              <a:t>Sometimes referred to as a “Utility Token” or the “Fuel Token”</a:t>
            </a:r>
          </a:p>
          <a:p>
            <a:pPr lvl="1"/>
            <a:r>
              <a:rPr lang="en-US" altLang="zh-CN" dirty="0"/>
              <a:t>Used to fund the deployment of smart contracts (applications) on the NEO Blockchain</a:t>
            </a:r>
          </a:p>
          <a:p>
            <a:pPr lvl="1"/>
            <a:r>
              <a:rPr lang="en-US" altLang="zh-CN" dirty="0"/>
              <a:t>Used to fund transactions executed on the NEO Blockchain</a:t>
            </a:r>
          </a:p>
          <a:p>
            <a:pPr lvl="1"/>
            <a:r>
              <a:rPr lang="en-US" altLang="zh-CN" dirty="0"/>
              <a:t>System Fees are recycled and re-distributed in ratio/proportion to the number of NEO you hold</a:t>
            </a:r>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
        <p:nvSpPr>
          <p:cNvPr id="4" name="Date Placeholder 3">
            <a:extLst>
              <a:ext uri="{FF2B5EF4-FFF2-40B4-BE49-F238E27FC236}">
                <a16:creationId xmlns:a16="http://schemas.microsoft.com/office/drawing/2014/main" id="{6EDEAF83-B69D-4F1E-BDB7-70218B8CEC63}"/>
              </a:ext>
            </a:extLst>
          </p:cNvPr>
          <p:cNvSpPr>
            <a:spLocks noGrp="1"/>
          </p:cNvSpPr>
          <p:nvPr>
            <p:ph type="dt" sz="half" idx="10"/>
          </p:nvPr>
        </p:nvSpPr>
        <p:spPr/>
        <p:txBody>
          <a:bodyPr/>
          <a:lstStyle/>
          <a:p>
            <a:fld id="{4CFC8C18-8240-4D31-B73A-5D1FAB739804}" type="datetime1">
              <a:rPr lang="en-US" smtClean="0"/>
              <a:t>4/11/2018</a:t>
            </a:fld>
            <a:endParaRPr lang="en-US" dirty="0"/>
          </a:p>
        </p:txBody>
      </p:sp>
      <p:sp>
        <p:nvSpPr>
          <p:cNvPr id="5" name="Slide Number Placeholder 4">
            <a:extLst>
              <a:ext uri="{FF2B5EF4-FFF2-40B4-BE49-F238E27FC236}">
                <a16:creationId xmlns:a16="http://schemas.microsoft.com/office/drawing/2014/main" id="{735A81F0-F322-43B2-92AC-7383ACA6F48F}"/>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
        <p:nvSpPr>
          <p:cNvPr id="6" name="Footer Placeholder 5">
            <a:extLst>
              <a:ext uri="{FF2B5EF4-FFF2-40B4-BE49-F238E27FC236}">
                <a16:creationId xmlns:a16="http://schemas.microsoft.com/office/drawing/2014/main" id="{BDC80C84-910F-4269-8FC7-5C019A27621A}"/>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799236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Who are you?</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5439850"/>
          </a:xfrm>
        </p:spPr>
        <p:txBody>
          <a:bodyPr>
            <a:normAutofit/>
          </a:bodyPr>
          <a:lstStyle/>
          <a:p>
            <a:r>
              <a:rPr lang="it-IT" dirty="0"/>
              <a:t>Software Developer/Achitect?</a:t>
            </a:r>
          </a:p>
          <a:p>
            <a:pPr lvl="1"/>
            <a:r>
              <a:rPr lang="it-IT" dirty="0"/>
              <a:t>NEO smart contract developers?</a:t>
            </a:r>
          </a:p>
          <a:p>
            <a:pPr lvl="1"/>
            <a:r>
              <a:rPr lang="it-IT" dirty="0"/>
              <a:t>Ethereum smart contract developers?</a:t>
            </a:r>
          </a:p>
          <a:p>
            <a:pPr lvl="1"/>
            <a:r>
              <a:rPr lang="it-IT" dirty="0"/>
              <a:t>Other blockchain developers?</a:t>
            </a:r>
          </a:p>
          <a:p>
            <a:pPr lvl="1"/>
            <a:r>
              <a:rPr lang="it-IT" dirty="0"/>
              <a:t>Microsoft .NET developers? .NET/C#/Visual Studio</a:t>
            </a:r>
          </a:p>
          <a:p>
            <a:r>
              <a:rPr lang="it-IT" dirty="0"/>
              <a:t>Crytopinvestor/trader?</a:t>
            </a:r>
          </a:p>
          <a:p>
            <a:r>
              <a:rPr lang="it-IT" dirty="0"/>
              <a:t>Legal profession?</a:t>
            </a:r>
          </a:p>
          <a:p>
            <a:r>
              <a:rPr lang="it-IT" dirty="0"/>
              <a:t>Financial services (conventional)?</a:t>
            </a:r>
            <a:br>
              <a:rPr lang="it-IT" dirty="0"/>
            </a:br>
            <a:endParaRPr lang="it-IT" dirty="0"/>
          </a:p>
          <a:p>
            <a:r>
              <a:rPr lang="it-IT" dirty="0"/>
              <a:t>Government?</a:t>
            </a:r>
          </a:p>
          <a:p>
            <a:r>
              <a:rPr lang="it-IT" dirty="0"/>
              <a:t>Banking?</a:t>
            </a:r>
          </a:p>
          <a:p>
            <a:r>
              <a:rPr lang="it-IT" dirty="0"/>
              <a:t>Other sectors?</a:t>
            </a:r>
            <a:br>
              <a:rPr lang="it-IT" dirty="0"/>
            </a:br>
            <a:endParaRPr lang="it-IT" dirty="0"/>
          </a:p>
          <a:p>
            <a:r>
              <a:rPr lang="it-IT" dirty="0"/>
              <a:t>Students?</a:t>
            </a:r>
          </a:p>
        </p:txBody>
      </p:sp>
    </p:spTree>
    <p:extLst>
      <p:ext uri="{BB962C8B-B14F-4D97-AF65-F5344CB8AC3E}">
        <p14:creationId xmlns:p14="http://schemas.microsoft.com/office/powerpoint/2010/main" val="1624713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D73F6F-8B74-4656-BEAA-4A6D4AF4CC6C}"/>
              </a:ext>
            </a:extLst>
          </p:cNvPr>
          <p:cNvPicPr>
            <a:picLocks noChangeAspect="1"/>
          </p:cNvPicPr>
          <p:nvPr/>
        </p:nvPicPr>
        <p:blipFill>
          <a:blip r:embed="rId2"/>
          <a:stretch>
            <a:fillRect/>
          </a:stretch>
        </p:blipFill>
        <p:spPr>
          <a:xfrm>
            <a:off x="0" y="0"/>
            <a:ext cx="12192000" cy="6858000"/>
          </a:xfrm>
          <a:prstGeom prst="rect">
            <a:avLst/>
          </a:prstGeom>
        </p:spPr>
      </p:pic>
      <p:sp>
        <p:nvSpPr>
          <p:cNvPr id="7" name="Title 6">
            <a:extLst>
              <a:ext uri="{FF2B5EF4-FFF2-40B4-BE49-F238E27FC236}">
                <a16:creationId xmlns:a16="http://schemas.microsoft.com/office/drawing/2014/main" id="{90D536FA-D9CA-4A9E-8FA7-8C6FAA779134}"/>
              </a:ext>
            </a:extLst>
          </p:cNvPr>
          <p:cNvSpPr>
            <a:spLocks noGrp="1"/>
          </p:cNvSpPr>
          <p:nvPr>
            <p:ph type="title"/>
          </p:nvPr>
        </p:nvSpPr>
        <p:spPr>
          <a:xfrm>
            <a:off x="0" y="0"/>
            <a:ext cx="12192000" cy="1930400"/>
          </a:xfrm>
        </p:spPr>
        <p:txBody>
          <a:bodyPr>
            <a:normAutofit/>
          </a:bodyPr>
          <a:lstStyle/>
          <a:p>
            <a:r>
              <a:rPr lang="en-CA" sz="2400" dirty="0"/>
              <a:t>http://ndapp.org</a:t>
            </a:r>
          </a:p>
        </p:txBody>
      </p:sp>
      <p:sp>
        <p:nvSpPr>
          <p:cNvPr id="2" name="Date Placeholder 1">
            <a:extLst>
              <a:ext uri="{FF2B5EF4-FFF2-40B4-BE49-F238E27FC236}">
                <a16:creationId xmlns:a16="http://schemas.microsoft.com/office/drawing/2014/main" id="{384E5781-3869-46D5-BB64-D882EE94FA0B}"/>
              </a:ext>
            </a:extLst>
          </p:cNvPr>
          <p:cNvSpPr>
            <a:spLocks noGrp="1"/>
          </p:cNvSpPr>
          <p:nvPr>
            <p:ph type="dt" sz="half" idx="10"/>
          </p:nvPr>
        </p:nvSpPr>
        <p:spPr/>
        <p:txBody>
          <a:bodyPr/>
          <a:lstStyle/>
          <a:p>
            <a:fld id="{BBABC71F-A6B0-4693-8C82-9DD4C4AF4BFE}" type="datetime1">
              <a:rPr lang="en-US" smtClean="0"/>
              <a:t>4/11/2018</a:t>
            </a:fld>
            <a:endParaRPr lang="en-US" dirty="0"/>
          </a:p>
        </p:txBody>
      </p:sp>
      <p:sp>
        <p:nvSpPr>
          <p:cNvPr id="4" name="Slide Number Placeholder 3">
            <a:extLst>
              <a:ext uri="{FF2B5EF4-FFF2-40B4-BE49-F238E27FC236}">
                <a16:creationId xmlns:a16="http://schemas.microsoft.com/office/drawing/2014/main" id="{ED1C11B3-48E6-472C-8FFC-E47C58D2B306}"/>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
        <p:nvSpPr>
          <p:cNvPr id="3" name="Footer Placeholder 2">
            <a:extLst>
              <a:ext uri="{FF2B5EF4-FFF2-40B4-BE49-F238E27FC236}">
                <a16:creationId xmlns:a16="http://schemas.microsoft.com/office/drawing/2014/main" id="{D1E50DB5-03AE-46CF-AFD0-961A8B47BF3C}"/>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136906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5BA4C3-0C97-42DA-A1B2-721C7E5A2517}"/>
              </a:ext>
            </a:extLst>
          </p:cNvPr>
          <p:cNvSpPr>
            <a:spLocks noGrp="1"/>
          </p:cNvSpPr>
          <p:nvPr>
            <p:ph type="title"/>
          </p:nvPr>
        </p:nvSpPr>
        <p:spPr>
          <a:xfrm>
            <a:off x="677334" y="609600"/>
            <a:ext cx="9623662" cy="1320800"/>
          </a:xfrm>
        </p:spPr>
        <p:txBody>
          <a:bodyPr>
            <a:normAutofit/>
          </a:bodyPr>
          <a:lstStyle/>
          <a:p>
            <a:r>
              <a:rPr lang="en-US" b="1" dirty="0"/>
              <a:t>Next Killer Blockchain Platform?</a:t>
            </a:r>
            <a:br>
              <a:rPr lang="en-CA" b="1" dirty="0"/>
            </a:br>
            <a:endParaRPr lang="en-CA" dirty="0"/>
          </a:p>
        </p:txBody>
      </p:sp>
      <p:sp>
        <p:nvSpPr>
          <p:cNvPr id="2" name="Date Placeholder 1">
            <a:extLst>
              <a:ext uri="{FF2B5EF4-FFF2-40B4-BE49-F238E27FC236}">
                <a16:creationId xmlns:a16="http://schemas.microsoft.com/office/drawing/2014/main" id="{06290B6D-B8D8-40F7-8C05-D7FC9918DC0E}"/>
              </a:ext>
            </a:extLst>
          </p:cNvPr>
          <p:cNvSpPr>
            <a:spLocks noGrp="1"/>
          </p:cNvSpPr>
          <p:nvPr>
            <p:ph type="dt" sz="half" idx="10"/>
          </p:nvPr>
        </p:nvSpPr>
        <p:spPr/>
        <p:txBody>
          <a:bodyPr/>
          <a:lstStyle/>
          <a:p>
            <a:fld id="{096D30D3-6FC7-4A46-BD11-B30294CBE6D4}" type="datetime1">
              <a:rPr lang="en-US" smtClean="0"/>
              <a:t>4/11/2018</a:t>
            </a:fld>
            <a:endParaRPr lang="en-US" dirty="0"/>
          </a:p>
        </p:txBody>
      </p:sp>
      <p:sp>
        <p:nvSpPr>
          <p:cNvPr id="4" name="Slide Number Placeholder 3">
            <a:extLst>
              <a:ext uri="{FF2B5EF4-FFF2-40B4-BE49-F238E27FC236}">
                <a16:creationId xmlns:a16="http://schemas.microsoft.com/office/drawing/2014/main" id="{0DF88A73-2CF8-4AE5-B450-0D880AABFAD7}"/>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
        <p:nvSpPr>
          <p:cNvPr id="6" name="Rectangle 5">
            <a:extLst>
              <a:ext uri="{FF2B5EF4-FFF2-40B4-BE49-F238E27FC236}">
                <a16:creationId xmlns:a16="http://schemas.microsoft.com/office/drawing/2014/main" id="{0FB47964-2B68-4C5D-BE56-3AFDB10A979E}"/>
              </a:ext>
            </a:extLst>
          </p:cNvPr>
          <p:cNvSpPr/>
          <p:nvPr/>
        </p:nvSpPr>
        <p:spPr>
          <a:xfrm>
            <a:off x="228600" y="1590241"/>
            <a:ext cx="11802639" cy="461665"/>
          </a:xfrm>
          <a:prstGeom prst="rect">
            <a:avLst/>
          </a:prstGeom>
        </p:spPr>
        <p:txBody>
          <a:bodyPr wrap="square">
            <a:spAutoFit/>
          </a:bodyPr>
          <a:lstStyle/>
          <a:p>
            <a:pPr algn="ctr"/>
            <a:endParaRPr lang="en-CA" sz="2400" b="1" dirty="0"/>
          </a:p>
        </p:txBody>
      </p:sp>
      <p:pic>
        <p:nvPicPr>
          <p:cNvPr id="8" name="Picture 7">
            <a:extLst>
              <a:ext uri="{FF2B5EF4-FFF2-40B4-BE49-F238E27FC236}">
                <a16:creationId xmlns:a16="http://schemas.microsoft.com/office/drawing/2014/main" id="{69861906-426D-44E1-A6A2-29F83E2C58CE}"/>
              </a:ext>
            </a:extLst>
          </p:cNvPr>
          <p:cNvPicPr>
            <a:picLocks noChangeAspect="1"/>
          </p:cNvPicPr>
          <p:nvPr/>
        </p:nvPicPr>
        <p:blipFill>
          <a:blip r:embed="rId2"/>
          <a:stretch>
            <a:fill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2E31E33D-F6A9-4022-9D42-4189465965C2}"/>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99064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2C8D1-5EC4-4C4E-92A6-C4CE78C2AC93}"/>
              </a:ext>
            </a:extLst>
          </p:cNvPr>
          <p:cNvSpPr>
            <a:spLocks noGrp="1"/>
          </p:cNvSpPr>
          <p:nvPr>
            <p:ph type="title"/>
          </p:nvPr>
        </p:nvSpPr>
        <p:spPr/>
        <p:txBody>
          <a:bodyPr/>
          <a:lstStyle/>
          <a:p>
            <a:r>
              <a:rPr lang="en-CA" dirty="0"/>
              <a:t>NEO Decentralized Applications (Use Cases)</a:t>
            </a:r>
          </a:p>
        </p:txBody>
      </p:sp>
      <p:sp>
        <p:nvSpPr>
          <p:cNvPr id="3" name="Content Placeholder 2">
            <a:extLst>
              <a:ext uri="{FF2B5EF4-FFF2-40B4-BE49-F238E27FC236}">
                <a16:creationId xmlns:a16="http://schemas.microsoft.com/office/drawing/2014/main" id="{174EBED1-1BC4-4097-9C5B-6652CF0FF130}"/>
              </a:ext>
            </a:extLst>
          </p:cNvPr>
          <p:cNvSpPr>
            <a:spLocks noGrp="1"/>
          </p:cNvSpPr>
          <p:nvPr>
            <p:ph sz="half" idx="1"/>
          </p:nvPr>
        </p:nvSpPr>
        <p:spPr>
          <a:xfrm>
            <a:off x="677334" y="2160589"/>
            <a:ext cx="4297789" cy="3880772"/>
          </a:xfrm>
        </p:spPr>
        <p:txBody>
          <a:bodyPr>
            <a:normAutofit/>
          </a:bodyPr>
          <a:lstStyle/>
          <a:p>
            <a:r>
              <a:rPr lang="en-CA" dirty="0"/>
              <a:t>Smart fund</a:t>
            </a:r>
          </a:p>
          <a:p>
            <a:r>
              <a:rPr lang="en-CA" dirty="0"/>
              <a:t>AI-assisted legal smart contracts</a:t>
            </a:r>
          </a:p>
          <a:p>
            <a:r>
              <a:rPr lang="en-CA" dirty="0"/>
              <a:t>Social networking</a:t>
            </a:r>
          </a:p>
          <a:p>
            <a:r>
              <a:rPr lang="en-CA" dirty="0"/>
              <a:t>Automated token liquidity providers</a:t>
            </a:r>
          </a:p>
          <a:p>
            <a:r>
              <a:rPr lang="en-CA" dirty="0"/>
              <a:t>Decentralized exchanges</a:t>
            </a:r>
          </a:p>
          <a:p>
            <a:r>
              <a:rPr lang="en-CA" dirty="0"/>
              <a:t>Secure communications protocol</a:t>
            </a:r>
          </a:p>
          <a:p>
            <a:endParaRPr lang="en-CA" dirty="0"/>
          </a:p>
          <a:p>
            <a:r>
              <a:rPr lang="en-CA" dirty="0"/>
              <a:t>Supply chain (parts, food, wine, …)</a:t>
            </a:r>
          </a:p>
          <a:p>
            <a:r>
              <a:rPr lang="en-CA" dirty="0"/>
              <a:t>Consortiums (business partnerships)</a:t>
            </a:r>
          </a:p>
        </p:txBody>
      </p:sp>
      <p:sp>
        <p:nvSpPr>
          <p:cNvPr id="7" name="Content Placeholder 6">
            <a:extLst>
              <a:ext uri="{FF2B5EF4-FFF2-40B4-BE49-F238E27FC236}">
                <a16:creationId xmlns:a16="http://schemas.microsoft.com/office/drawing/2014/main" id="{47ACE87C-5EC8-41C3-901C-68A2BE7426EF}"/>
              </a:ext>
            </a:extLst>
          </p:cNvPr>
          <p:cNvSpPr>
            <a:spLocks noGrp="1"/>
          </p:cNvSpPr>
          <p:nvPr>
            <p:ph sz="half" idx="2"/>
          </p:nvPr>
        </p:nvSpPr>
        <p:spPr>
          <a:xfrm>
            <a:off x="5089970" y="2160589"/>
            <a:ext cx="4516146" cy="3880773"/>
          </a:xfrm>
        </p:spPr>
        <p:txBody>
          <a:bodyPr>
            <a:normAutofit/>
          </a:bodyPr>
          <a:lstStyle/>
          <a:p>
            <a:r>
              <a:rPr lang="en-CA" dirty="0"/>
              <a:t>Data exchange markets</a:t>
            </a:r>
          </a:p>
          <a:p>
            <a:r>
              <a:rPr lang="en-CA" dirty="0"/>
              <a:t>Intellectual property trading markets</a:t>
            </a:r>
          </a:p>
          <a:p>
            <a:r>
              <a:rPr lang="en-CA" dirty="0"/>
              <a:t>Prediction markets</a:t>
            </a:r>
          </a:p>
          <a:p>
            <a:r>
              <a:rPr lang="en-CA" dirty="0"/>
              <a:t>Advertising markets</a:t>
            </a:r>
          </a:p>
          <a:p>
            <a:r>
              <a:rPr lang="en-CA" dirty="0"/>
              <a:t>Hashpower (cryptohealth) markets</a:t>
            </a:r>
          </a:p>
          <a:p>
            <a:r>
              <a:rPr lang="en-CA" dirty="0"/>
              <a:t>NeoGas markets</a:t>
            </a:r>
          </a:p>
          <a:p>
            <a:endParaRPr lang="en-CA" dirty="0"/>
          </a:p>
          <a:p>
            <a:r>
              <a:rPr lang="en-CA" dirty="0"/>
              <a:t>Business process re-engineering</a:t>
            </a:r>
          </a:p>
          <a:p>
            <a:r>
              <a:rPr lang="en-CA" dirty="0"/>
              <a:t>Requisition processing</a:t>
            </a:r>
          </a:p>
          <a:p>
            <a:endParaRPr lang="en-CA" dirty="0"/>
          </a:p>
        </p:txBody>
      </p:sp>
      <p:sp>
        <p:nvSpPr>
          <p:cNvPr id="4" name="Date Placeholder 3">
            <a:extLst>
              <a:ext uri="{FF2B5EF4-FFF2-40B4-BE49-F238E27FC236}">
                <a16:creationId xmlns:a16="http://schemas.microsoft.com/office/drawing/2014/main" id="{4CCD50DA-6425-4D9E-93E7-00EFD7BCE8F4}"/>
              </a:ext>
            </a:extLst>
          </p:cNvPr>
          <p:cNvSpPr>
            <a:spLocks noGrp="1"/>
          </p:cNvSpPr>
          <p:nvPr>
            <p:ph type="dt" sz="half" idx="10"/>
          </p:nvPr>
        </p:nvSpPr>
        <p:spPr/>
        <p:txBody>
          <a:bodyPr/>
          <a:lstStyle/>
          <a:p>
            <a:fld id="{BB0B83D3-4D5B-440E-BBE6-EFB1943F4172}" type="datetime1">
              <a:rPr lang="en-US" smtClean="0"/>
              <a:t>4/11/2018</a:t>
            </a:fld>
            <a:endParaRPr lang="en-US" dirty="0"/>
          </a:p>
        </p:txBody>
      </p:sp>
      <p:sp>
        <p:nvSpPr>
          <p:cNvPr id="6" name="Slide Number Placeholder 5">
            <a:extLst>
              <a:ext uri="{FF2B5EF4-FFF2-40B4-BE49-F238E27FC236}">
                <a16:creationId xmlns:a16="http://schemas.microsoft.com/office/drawing/2014/main" id="{62291BA9-514C-4D55-8A61-CBDD4C52A500}"/>
              </a:ext>
            </a:extLst>
          </p:cNvPr>
          <p:cNvSpPr>
            <a:spLocks noGrp="1"/>
          </p:cNvSpPr>
          <p:nvPr>
            <p:ph type="sldNum" sz="quarter" idx="12"/>
          </p:nvPr>
        </p:nvSpPr>
        <p:spPr/>
        <p:txBody>
          <a:bodyPr/>
          <a:lstStyle/>
          <a:p>
            <a:fld id="{D57F1E4F-1CFF-5643-939E-217C01CDF565}" type="slidenum">
              <a:rPr lang="en-US" smtClean="0"/>
              <a:pPr/>
              <a:t>42</a:t>
            </a:fld>
            <a:endParaRPr lang="en-US" dirty="0"/>
          </a:p>
        </p:txBody>
      </p:sp>
      <p:sp>
        <p:nvSpPr>
          <p:cNvPr id="5" name="Footer Placeholder 4">
            <a:extLst>
              <a:ext uri="{FF2B5EF4-FFF2-40B4-BE49-F238E27FC236}">
                <a16:creationId xmlns:a16="http://schemas.microsoft.com/office/drawing/2014/main" id="{62A350FE-F6ED-43CB-B678-0B492AB0AF08}"/>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193939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4530C1C-ED1D-44A2-A7C1-BCF96569EF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3524" y="189000"/>
            <a:ext cx="8415155" cy="6480000"/>
          </a:xfrm>
          <a:prstGeom prst="rect">
            <a:avLst/>
          </a:prstGeom>
        </p:spPr>
      </p:pic>
      <p:sp>
        <p:nvSpPr>
          <p:cNvPr id="2" name="Title 1">
            <a:extLst>
              <a:ext uri="{FF2B5EF4-FFF2-40B4-BE49-F238E27FC236}">
                <a16:creationId xmlns:a16="http://schemas.microsoft.com/office/drawing/2014/main" id="{2529244D-B7E6-4B09-AB35-18D383191E92}"/>
              </a:ext>
            </a:extLst>
          </p:cNvPr>
          <p:cNvSpPr>
            <a:spLocks noGrp="1"/>
          </p:cNvSpPr>
          <p:nvPr>
            <p:ph type="title"/>
          </p:nvPr>
        </p:nvSpPr>
        <p:spPr>
          <a:xfrm>
            <a:off x="677334" y="609600"/>
            <a:ext cx="8596668" cy="1612392"/>
          </a:xfrm>
        </p:spPr>
        <p:txBody>
          <a:bodyPr>
            <a:normAutofit/>
          </a:bodyPr>
          <a:lstStyle/>
          <a:p>
            <a:r>
              <a:rPr lang="en-CA" dirty="0"/>
              <a:t>Blockchain:</a:t>
            </a:r>
            <a:br>
              <a:rPr lang="en-CA" dirty="0"/>
            </a:br>
            <a:r>
              <a:rPr lang="en-CA" sz="2700" dirty="0"/>
              <a:t>Early Adopters</a:t>
            </a:r>
            <a:br>
              <a:rPr lang="en-CA" sz="2700" dirty="0"/>
            </a:br>
            <a:r>
              <a:rPr lang="en-CA" sz="2700" dirty="0"/>
              <a:t>Marketplace</a:t>
            </a:r>
          </a:p>
        </p:txBody>
      </p:sp>
      <p:sp>
        <p:nvSpPr>
          <p:cNvPr id="4" name="Date Placeholder 3">
            <a:extLst>
              <a:ext uri="{FF2B5EF4-FFF2-40B4-BE49-F238E27FC236}">
                <a16:creationId xmlns:a16="http://schemas.microsoft.com/office/drawing/2014/main" id="{442A6114-D4A4-4EA5-ACE9-50A59E6B7F7F}"/>
              </a:ext>
            </a:extLst>
          </p:cNvPr>
          <p:cNvSpPr>
            <a:spLocks noGrp="1"/>
          </p:cNvSpPr>
          <p:nvPr>
            <p:ph type="dt" sz="half" idx="10"/>
          </p:nvPr>
        </p:nvSpPr>
        <p:spPr/>
        <p:txBody>
          <a:bodyPr/>
          <a:lstStyle/>
          <a:p>
            <a:fld id="{03183121-9B90-43D6-B4D7-BD8D97D6E469}" type="datetime1">
              <a:rPr lang="en-US" smtClean="0"/>
              <a:t>4/11/2018</a:t>
            </a:fld>
            <a:endParaRPr lang="en-CA" dirty="0"/>
          </a:p>
        </p:txBody>
      </p:sp>
      <p:sp>
        <p:nvSpPr>
          <p:cNvPr id="6" name="Slide Number Placeholder 5">
            <a:extLst>
              <a:ext uri="{FF2B5EF4-FFF2-40B4-BE49-F238E27FC236}">
                <a16:creationId xmlns:a16="http://schemas.microsoft.com/office/drawing/2014/main" id="{134E402D-0854-49AA-9A1E-DF72062478AA}"/>
              </a:ext>
            </a:extLst>
          </p:cNvPr>
          <p:cNvSpPr>
            <a:spLocks noGrp="1"/>
          </p:cNvSpPr>
          <p:nvPr>
            <p:ph type="sldNum" sz="quarter" idx="12"/>
          </p:nvPr>
        </p:nvSpPr>
        <p:spPr/>
        <p:txBody>
          <a:bodyPr/>
          <a:lstStyle/>
          <a:p>
            <a:fld id="{7863DA49-5DA7-4C9C-B3D8-BFEC6789B4E0}" type="slidenum">
              <a:rPr lang="en-CA" smtClean="0"/>
              <a:t>43</a:t>
            </a:fld>
            <a:endParaRPr lang="en-CA" dirty="0"/>
          </a:p>
        </p:txBody>
      </p:sp>
      <p:sp>
        <p:nvSpPr>
          <p:cNvPr id="11" name="Rectangle 10">
            <a:extLst>
              <a:ext uri="{FF2B5EF4-FFF2-40B4-BE49-F238E27FC236}">
                <a16:creationId xmlns:a16="http://schemas.microsoft.com/office/drawing/2014/main" id="{C83A08B2-5270-4249-B588-D625D9223AD2}"/>
              </a:ext>
            </a:extLst>
          </p:cNvPr>
          <p:cNvSpPr/>
          <p:nvPr/>
        </p:nvSpPr>
        <p:spPr>
          <a:xfrm>
            <a:off x="3496238" y="3429000"/>
            <a:ext cx="2631296" cy="2977487"/>
          </a:xfrm>
          <a:prstGeom prst="rect">
            <a:avLst/>
          </a:prstGeom>
          <a:noFill/>
          <a:ln w="57150">
            <a:solidFill>
              <a:srgbClr val="90C2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Footer Placeholder 2">
            <a:extLst>
              <a:ext uri="{FF2B5EF4-FFF2-40B4-BE49-F238E27FC236}">
                <a16:creationId xmlns:a16="http://schemas.microsoft.com/office/drawing/2014/main" id="{67419C2C-14A8-4E6D-AE3D-F248E8537A7E}"/>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85217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D9A8-FD8A-4F39-8C31-ED5157DF5305}"/>
              </a:ext>
            </a:extLst>
          </p:cNvPr>
          <p:cNvSpPr>
            <a:spLocks noGrp="1"/>
          </p:cNvSpPr>
          <p:nvPr>
            <p:ph type="title"/>
          </p:nvPr>
        </p:nvSpPr>
        <p:spPr/>
        <p:txBody>
          <a:bodyPr/>
          <a:lstStyle/>
          <a:p>
            <a:r>
              <a:rPr lang="en-CA" dirty="0"/>
              <a:t>2. NEO Architecture</a:t>
            </a:r>
          </a:p>
        </p:txBody>
      </p:sp>
      <p:sp>
        <p:nvSpPr>
          <p:cNvPr id="3" name="Text Placeholder 2">
            <a:extLst>
              <a:ext uri="{FF2B5EF4-FFF2-40B4-BE49-F238E27FC236}">
                <a16:creationId xmlns:a16="http://schemas.microsoft.com/office/drawing/2014/main" id="{4FAF9651-1AA8-4F15-A698-FDF32CEDE332}"/>
              </a:ext>
            </a:extLst>
          </p:cNvPr>
          <p:cNvSpPr>
            <a:spLocks noGrp="1"/>
          </p:cNvSpPr>
          <p:nvPr>
            <p:ph type="body" idx="1"/>
          </p:nvPr>
        </p:nvSpPr>
        <p:spPr/>
        <p:txBody>
          <a:bodyPr/>
          <a:lstStyle/>
          <a:p>
            <a:r>
              <a:rPr lang="en-CA" dirty="0"/>
              <a:t>NEO Whitepaper</a:t>
            </a:r>
          </a:p>
        </p:txBody>
      </p:sp>
      <p:sp>
        <p:nvSpPr>
          <p:cNvPr id="4" name="Date Placeholder 3">
            <a:extLst>
              <a:ext uri="{FF2B5EF4-FFF2-40B4-BE49-F238E27FC236}">
                <a16:creationId xmlns:a16="http://schemas.microsoft.com/office/drawing/2014/main" id="{C7A2D550-7D1D-48D5-81A4-E10B3F66B753}"/>
              </a:ext>
            </a:extLst>
          </p:cNvPr>
          <p:cNvSpPr>
            <a:spLocks noGrp="1"/>
          </p:cNvSpPr>
          <p:nvPr>
            <p:ph type="dt" sz="half" idx="10"/>
          </p:nvPr>
        </p:nvSpPr>
        <p:spPr/>
        <p:txBody>
          <a:bodyPr/>
          <a:lstStyle/>
          <a:p>
            <a:fld id="{60594CB6-C5E7-42BA-81EF-018FB1478BBC}" type="datetime1">
              <a:rPr lang="en-US" smtClean="0"/>
              <a:t>4/11/2018</a:t>
            </a:fld>
            <a:endParaRPr lang="en-US" dirty="0"/>
          </a:p>
        </p:txBody>
      </p:sp>
      <p:sp>
        <p:nvSpPr>
          <p:cNvPr id="6" name="Slide Number Placeholder 5">
            <a:extLst>
              <a:ext uri="{FF2B5EF4-FFF2-40B4-BE49-F238E27FC236}">
                <a16:creationId xmlns:a16="http://schemas.microsoft.com/office/drawing/2014/main" id="{D0C2B525-B2E5-4E00-B47F-AA2690B82400}"/>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
        <p:nvSpPr>
          <p:cNvPr id="5" name="Footer Placeholder 4">
            <a:extLst>
              <a:ext uri="{FF2B5EF4-FFF2-40B4-BE49-F238E27FC236}">
                <a16:creationId xmlns:a16="http://schemas.microsoft.com/office/drawing/2014/main" id="{5466D834-097E-4464-8F19-696F01E3C4BC}"/>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1066002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(dBFT)</a:t>
            </a:r>
            <a:br>
              <a:rPr lang="en-US" dirty="0"/>
            </a:br>
            <a:r>
              <a:rPr lang="en-US" sz="2700" dirty="0"/>
              <a:t>NEO Consensus Mechanism</a:t>
            </a:r>
            <a:br>
              <a:rPr lang="en-US" dirty="0"/>
            </a:br>
            <a:br>
              <a:rPr lang="en-US" dirty="0"/>
            </a:br>
            <a:endParaRPr lang="en-CA" dirty="0"/>
          </a:p>
        </p:txBody>
      </p:sp>
      <p:sp>
        <p:nvSpPr>
          <p:cNvPr id="11" name="Content Placeholder 10">
            <a:extLst>
              <a:ext uri="{FF2B5EF4-FFF2-40B4-BE49-F238E27FC236}">
                <a16:creationId xmlns:a16="http://schemas.microsoft.com/office/drawing/2014/main" id="{1DEEEB42-3C2D-404A-AEB6-4FC19698DFA4}"/>
              </a:ext>
            </a:extLst>
          </p:cNvPr>
          <p:cNvSpPr>
            <a:spLocks noGrp="1"/>
          </p:cNvSpPr>
          <p:nvPr>
            <p:ph idx="1"/>
          </p:nvPr>
        </p:nvSpPr>
        <p:spPr>
          <a:xfrm>
            <a:off x="677333" y="5010911"/>
            <a:ext cx="10304431" cy="1542515"/>
          </a:xfrm>
        </p:spPr>
        <p:txBody>
          <a:bodyPr>
            <a:normAutofit lnSpcReduction="10000"/>
          </a:bodyPr>
          <a:lstStyle/>
          <a:p>
            <a:r>
              <a:rPr lang="en-CA" dirty="0"/>
              <a:t>NEO: There is no competition to create the next block (e.g. no miners, no PoW)</a:t>
            </a:r>
          </a:p>
          <a:p>
            <a:r>
              <a:rPr lang="en-CA" dirty="0"/>
              <a:t>NEO: There is no betting or staking to choose the next block (e.g. no PoS)</a:t>
            </a:r>
          </a:p>
          <a:p>
            <a:r>
              <a:rPr lang="en-CA" dirty="0"/>
              <a:t>NEO: Consensus nodes are voted in as representatives to choose the next block</a:t>
            </a:r>
          </a:p>
          <a:p>
            <a:r>
              <a:rPr lang="en-CA" dirty="0"/>
              <a:t>NEO: No reward for your own node to be selected</a:t>
            </a:r>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254534004"/>
              </p:ext>
            </p:extLst>
          </p:nvPr>
        </p:nvGraphicFramePr>
        <p:xfrm>
          <a:off x="771312" y="3526024"/>
          <a:ext cx="8502689"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703904D9-E9B5-410A-A9B1-F9D27441EAD8}"/>
              </a:ext>
            </a:extLst>
          </p:cNvPr>
          <p:cNvSpPr>
            <a:spLocks noGrp="1"/>
          </p:cNvSpPr>
          <p:nvPr>
            <p:ph type="dt" sz="half" idx="10"/>
          </p:nvPr>
        </p:nvSpPr>
        <p:spPr/>
        <p:txBody>
          <a:bodyPr/>
          <a:lstStyle/>
          <a:p>
            <a:fld id="{65B7AAB3-9644-4A18-8BDE-A1DFDE2C76E7}" type="datetime1">
              <a:rPr lang="en-US" smtClean="0"/>
              <a:t>4/11/2018</a:t>
            </a:fld>
            <a:endParaRPr lang="en-US" dirty="0"/>
          </a:p>
        </p:txBody>
      </p:sp>
      <p:sp>
        <p:nvSpPr>
          <p:cNvPr id="4" name="Slide Number Placeholder 3">
            <a:extLst>
              <a:ext uri="{FF2B5EF4-FFF2-40B4-BE49-F238E27FC236}">
                <a16:creationId xmlns:a16="http://schemas.microsoft.com/office/drawing/2014/main" id="{7563CB6A-3E2F-4C49-B7EB-C9B3B9BDB5CD}"/>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
        <p:nvSpPr>
          <p:cNvPr id="5" name="Footer Placeholder 4">
            <a:extLst>
              <a:ext uri="{FF2B5EF4-FFF2-40B4-BE49-F238E27FC236}">
                <a16:creationId xmlns:a16="http://schemas.microsoft.com/office/drawing/2014/main" id="{A29A1FA1-A0AC-4C48-AF55-0E9B0299CE35}"/>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41246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a:bodyPr>
          <a:lstStyle/>
          <a:p>
            <a:r>
              <a:rPr lang="en-US" dirty="0"/>
              <a:t>Problems with Proof of Work and Proof of Stake</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(PoW)</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 (PoS)</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fld id="{D7EB25E0-F785-416A-9F63-8BA0A0B616A8}" type="datetime1">
              <a:rPr lang="en-US" smtClean="0"/>
              <a:t>4/11/2018</a:t>
            </a:fld>
            <a:endParaRPr lang="en-US" dirty="0"/>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46</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3709924885"/>
              </p:ext>
            </p:extLst>
          </p:nvPr>
        </p:nvGraphicFramePr>
        <p:xfrm>
          <a:off x="888790" y="4316157"/>
          <a:ext cx="8385211"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 name="Footer Placeholder 3">
            <a:extLst>
              <a:ext uri="{FF2B5EF4-FFF2-40B4-BE49-F238E27FC236}">
                <a16:creationId xmlns:a16="http://schemas.microsoft.com/office/drawing/2014/main" id="{3EBC5C59-9AEA-44EA-9212-3E36F5ED4F9A}"/>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425060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PoW and PoS</a:t>
            </a:r>
          </a:p>
          <a:p>
            <a:endParaRPr lang="en-US" dirty="0"/>
          </a:p>
          <a:p>
            <a:endParaRPr lang="en-US" dirty="0"/>
          </a:p>
          <a:p>
            <a:endParaRPr lang="en-US" dirty="0"/>
          </a:p>
          <a:p>
            <a:pPr marL="0" indent="0">
              <a:buNone/>
            </a:pPr>
            <a:endParaRPr lang="en-US" dirty="0"/>
          </a:p>
          <a:p>
            <a:r>
              <a:rPr lang="en-US" dirty="0"/>
              <a:t>Consensus algorithm: dBFT</a:t>
            </a:r>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fld id="{74CC6EE2-1F2D-475F-9E75-DA7BBE0CC8F7}" type="datetime1">
              <a:rPr lang="en-US" smtClean="0"/>
              <a:t>4/11/2018</a:t>
            </a:fld>
            <a:endParaRPr lang="en-US" dirty="0"/>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47</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567432077"/>
              </p:ext>
            </p:extLst>
          </p:nvPr>
        </p:nvGraphicFramePr>
        <p:xfrm>
          <a:off x="1061356" y="1975161"/>
          <a:ext cx="8212645"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3800597472"/>
              </p:ext>
            </p:extLst>
          </p:nvPr>
        </p:nvGraphicFramePr>
        <p:xfrm>
          <a:off x="1117113" y="3992148"/>
          <a:ext cx="8156888"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Footer Placeholder 4">
            <a:extLst>
              <a:ext uri="{FF2B5EF4-FFF2-40B4-BE49-F238E27FC236}">
                <a16:creationId xmlns:a16="http://schemas.microsoft.com/office/drawing/2014/main" id="{96ECD441-D68C-44DD-BBEC-46E93F82AF5C}"/>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1455287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B651402-6A82-4F42-B3D8-7CC6C247D774}"/>
              </a:ext>
            </a:extLst>
          </p:cNvPr>
          <p:cNvSpPr>
            <a:spLocks noGrp="1"/>
          </p:cNvSpPr>
          <p:nvPr>
            <p:ph type="title"/>
          </p:nvPr>
        </p:nvSpPr>
        <p:spPr>
          <a:xfrm>
            <a:off x="677334" y="609600"/>
            <a:ext cx="10578930" cy="1320800"/>
          </a:xfrm>
        </p:spPr>
        <p:txBody>
          <a:bodyPr/>
          <a:lstStyle/>
          <a:p>
            <a:r>
              <a:rPr lang="en-CA" dirty="0"/>
              <a:t>How decentralized are the BTC and ETH networks?</a:t>
            </a:r>
          </a:p>
        </p:txBody>
      </p:sp>
      <p:sp>
        <p:nvSpPr>
          <p:cNvPr id="4" name="Date Placeholder 3">
            <a:extLst>
              <a:ext uri="{FF2B5EF4-FFF2-40B4-BE49-F238E27FC236}">
                <a16:creationId xmlns:a16="http://schemas.microsoft.com/office/drawing/2014/main" id="{FF3E3D8F-D23B-40C4-AB37-E34019BDFF4E}"/>
              </a:ext>
            </a:extLst>
          </p:cNvPr>
          <p:cNvSpPr>
            <a:spLocks noGrp="1"/>
          </p:cNvSpPr>
          <p:nvPr>
            <p:ph type="dt" sz="half" idx="10"/>
          </p:nvPr>
        </p:nvSpPr>
        <p:spPr/>
        <p:txBody>
          <a:bodyPr/>
          <a:lstStyle/>
          <a:p>
            <a:fld id="{BCEB492C-96AF-4A15-BCA4-5E818DE46BE1}" type="datetime1">
              <a:rPr lang="en-US" smtClean="0"/>
              <a:t>4/11/2018</a:t>
            </a:fld>
            <a:endParaRPr lang="en-US" dirty="0"/>
          </a:p>
        </p:txBody>
      </p:sp>
      <p:sp>
        <p:nvSpPr>
          <p:cNvPr id="6" name="Slide Number Placeholder 5">
            <a:extLst>
              <a:ext uri="{FF2B5EF4-FFF2-40B4-BE49-F238E27FC236}">
                <a16:creationId xmlns:a16="http://schemas.microsoft.com/office/drawing/2014/main" id="{5705BEE0-CF82-4954-A057-BDBF56127A36}"/>
              </a:ext>
            </a:extLst>
          </p:cNvPr>
          <p:cNvSpPr>
            <a:spLocks noGrp="1"/>
          </p:cNvSpPr>
          <p:nvPr>
            <p:ph type="sldNum" sz="quarter" idx="12"/>
          </p:nvPr>
        </p:nvSpPr>
        <p:spPr/>
        <p:txBody>
          <a:bodyPr/>
          <a:lstStyle/>
          <a:p>
            <a:fld id="{D57F1E4F-1CFF-5643-939E-217C01CDF565}" type="slidenum">
              <a:rPr lang="en-US" smtClean="0"/>
              <a:pPr/>
              <a:t>48</a:t>
            </a:fld>
            <a:endParaRPr lang="en-US" dirty="0"/>
          </a:p>
        </p:txBody>
      </p:sp>
      <p:pic>
        <p:nvPicPr>
          <p:cNvPr id="8" name="Picture 7">
            <a:extLst>
              <a:ext uri="{FF2B5EF4-FFF2-40B4-BE49-F238E27FC236}">
                <a16:creationId xmlns:a16="http://schemas.microsoft.com/office/drawing/2014/main" id="{DA723ADD-0F8C-49FB-BEB8-D516D4FD03BE}"/>
              </a:ext>
            </a:extLst>
          </p:cNvPr>
          <p:cNvPicPr>
            <a:picLocks noChangeAspect="1"/>
          </p:cNvPicPr>
          <p:nvPr/>
        </p:nvPicPr>
        <p:blipFill>
          <a:blip r:embed="rId2"/>
          <a:stretch>
            <a:fillRect/>
          </a:stretch>
        </p:blipFill>
        <p:spPr>
          <a:xfrm>
            <a:off x="0" y="1588709"/>
            <a:ext cx="12192000" cy="4229221"/>
          </a:xfrm>
          <a:prstGeom prst="rect">
            <a:avLst/>
          </a:prstGeom>
        </p:spPr>
      </p:pic>
      <p:sp>
        <p:nvSpPr>
          <p:cNvPr id="9" name="Rectangle 8">
            <a:extLst>
              <a:ext uri="{FF2B5EF4-FFF2-40B4-BE49-F238E27FC236}">
                <a16:creationId xmlns:a16="http://schemas.microsoft.com/office/drawing/2014/main" id="{AACE86BB-BA14-4274-BB38-24DF68D66BCB}"/>
              </a:ext>
            </a:extLst>
          </p:cNvPr>
          <p:cNvSpPr/>
          <p:nvPr/>
        </p:nvSpPr>
        <p:spPr>
          <a:xfrm>
            <a:off x="348429" y="6197846"/>
            <a:ext cx="9355446" cy="646331"/>
          </a:xfrm>
          <a:prstGeom prst="rect">
            <a:avLst/>
          </a:prstGeom>
        </p:spPr>
        <p:txBody>
          <a:bodyPr wrap="none">
            <a:spAutoFit/>
          </a:bodyPr>
          <a:lstStyle/>
          <a:p>
            <a:r>
              <a:rPr lang="en-US" dirty="0"/>
              <a:t>Coopetition: A New Approach to Decentralization</a:t>
            </a:r>
            <a:br>
              <a:rPr lang="en-US" dirty="0"/>
            </a:br>
            <a:r>
              <a:rPr lang="en-US" dirty="0">
                <a:hlinkClick r:id="rId3"/>
              </a:rPr>
              <a:t>https://medium.com/proof-of-working/decentralization-from-coopetition-b10d7ce3b9d</a:t>
            </a:r>
            <a:r>
              <a:rPr lang="en-US" dirty="0"/>
              <a:t> </a:t>
            </a:r>
            <a:endParaRPr lang="en-CA" dirty="0"/>
          </a:p>
        </p:txBody>
      </p:sp>
      <p:sp>
        <p:nvSpPr>
          <p:cNvPr id="2" name="Footer Placeholder 1">
            <a:extLst>
              <a:ext uri="{FF2B5EF4-FFF2-40B4-BE49-F238E27FC236}">
                <a16:creationId xmlns:a16="http://schemas.microsoft.com/office/drawing/2014/main" id="{13303FC1-4FE9-4B5E-A9FB-6E9F93BB2B64}"/>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008009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9666A-DE3E-4EAF-93E2-4FAA7227B498}"/>
              </a:ext>
            </a:extLst>
          </p:cNvPr>
          <p:cNvSpPr>
            <a:spLocks noGrp="1"/>
          </p:cNvSpPr>
          <p:nvPr>
            <p:ph type="title"/>
          </p:nvPr>
        </p:nvSpPr>
        <p:spPr/>
        <p:txBody>
          <a:bodyPr/>
          <a:lstStyle/>
          <a:p>
            <a:r>
              <a:rPr lang="en-CA" dirty="0"/>
              <a:t>BREAK – 15 MINUTES</a:t>
            </a:r>
            <a:endParaRPr lang="en-US" dirty="0"/>
          </a:p>
        </p:txBody>
      </p:sp>
      <p:sp>
        <p:nvSpPr>
          <p:cNvPr id="3" name="Date Placeholder 2">
            <a:extLst>
              <a:ext uri="{FF2B5EF4-FFF2-40B4-BE49-F238E27FC236}">
                <a16:creationId xmlns:a16="http://schemas.microsoft.com/office/drawing/2014/main" id="{12C15EA3-3220-40F0-B526-543E84E40218}"/>
              </a:ext>
            </a:extLst>
          </p:cNvPr>
          <p:cNvSpPr>
            <a:spLocks noGrp="1"/>
          </p:cNvSpPr>
          <p:nvPr>
            <p:ph type="dt" sz="half" idx="10"/>
          </p:nvPr>
        </p:nvSpPr>
        <p:spPr/>
        <p:txBody>
          <a:bodyPr/>
          <a:lstStyle/>
          <a:p>
            <a:fld id="{3F554A79-F4CA-4AFD-AE1C-207ACD844F99}" type="datetime1">
              <a:rPr lang="en-US" smtClean="0"/>
              <a:t>4/11/2018</a:t>
            </a:fld>
            <a:endParaRPr lang="en-US" dirty="0"/>
          </a:p>
        </p:txBody>
      </p:sp>
      <p:sp>
        <p:nvSpPr>
          <p:cNvPr id="5" name="Slide Number Placeholder 4">
            <a:extLst>
              <a:ext uri="{FF2B5EF4-FFF2-40B4-BE49-F238E27FC236}">
                <a16:creationId xmlns:a16="http://schemas.microsoft.com/office/drawing/2014/main" id="{678A7AD6-80DE-428A-87DE-40D03B082238}"/>
              </a:ext>
            </a:extLst>
          </p:cNvPr>
          <p:cNvSpPr>
            <a:spLocks noGrp="1"/>
          </p:cNvSpPr>
          <p:nvPr>
            <p:ph type="sldNum" sz="quarter" idx="12"/>
          </p:nvPr>
        </p:nvSpPr>
        <p:spPr/>
        <p:txBody>
          <a:bodyPr/>
          <a:lstStyle/>
          <a:p>
            <a:fld id="{D57F1E4F-1CFF-5643-939E-217C01CDF565}" type="slidenum">
              <a:rPr lang="en-US" smtClean="0"/>
              <a:pPr/>
              <a:t>49</a:t>
            </a:fld>
            <a:endParaRPr lang="en-US" dirty="0"/>
          </a:p>
        </p:txBody>
      </p:sp>
      <p:pic>
        <p:nvPicPr>
          <p:cNvPr id="6" name="Picture 2" descr="https://image-store.slidesharecdn.com/61711ea9-4b04-4c68-80e9-39c5967ef6ac-original.jpeg">
            <a:extLst>
              <a:ext uri="{FF2B5EF4-FFF2-40B4-BE49-F238E27FC236}">
                <a16:creationId xmlns:a16="http://schemas.microsoft.com/office/drawing/2014/main" id="{1BD63252-89CF-430C-9A70-79281E662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18" y="1458000"/>
            <a:ext cx="7623750" cy="540000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697BEB0-0E96-4157-93C2-D7F7A21FCAAD}"/>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422398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grpSp>
        <p:nvGrpSpPr>
          <p:cNvPr id="6" name="Group 5">
            <a:extLst>
              <a:ext uri="{FF2B5EF4-FFF2-40B4-BE49-F238E27FC236}">
                <a16:creationId xmlns:a16="http://schemas.microsoft.com/office/drawing/2014/main" id="{A0461B9F-5E8E-49F3-8E0A-CB8A30DF9234}"/>
              </a:ext>
            </a:extLst>
          </p:cNvPr>
          <p:cNvGrpSpPr/>
          <p:nvPr/>
        </p:nvGrpSpPr>
        <p:grpSpPr>
          <a:xfrm>
            <a:off x="5344923" y="4395216"/>
            <a:ext cx="3532910" cy="840086"/>
            <a:chOff x="5291110" y="2916874"/>
            <a:chExt cx="3532910" cy="840086"/>
          </a:xfrm>
        </p:grpSpPr>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grpSp>
      <p:grpSp>
        <p:nvGrpSpPr>
          <p:cNvPr id="7" name="Group 6">
            <a:extLst>
              <a:ext uri="{FF2B5EF4-FFF2-40B4-BE49-F238E27FC236}">
                <a16:creationId xmlns:a16="http://schemas.microsoft.com/office/drawing/2014/main" id="{B3D872BC-9867-43DA-A51F-38D99826C95F}"/>
              </a:ext>
            </a:extLst>
          </p:cNvPr>
          <p:cNvGrpSpPr/>
          <p:nvPr/>
        </p:nvGrpSpPr>
        <p:grpSpPr>
          <a:xfrm>
            <a:off x="5512417" y="3096379"/>
            <a:ext cx="3365499" cy="770713"/>
            <a:chOff x="5512417" y="4402907"/>
            <a:chExt cx="3365499" cy="770713"/>
          </a:xfrm>
        </p:grpSpPr>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gr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356191"/>
            <a:ext cx="10258489" cy="1200329"/>
          </a:xfrm>
          <a:prstGeom prst="rect">
            <a:avLst/>
          </a:prstGeom>
        </p:spPr>
        <p:txBody>
          <a:bodyPr wrap="square">
            <a:spAutoFit/>
          </a:bodyPr>
          <a:lstStyle/>
          <a:p>
            <a:r>
              <a:rPr lang="en-CA" sz="2400" dirty="0"/>
              <a:t>“Future world where the boundary between real assets in the physical world and digital assets in the digital world has been removed.”</a:t>
            </a:r>
            <a:br>
              <a:rPr lang="en-CA" sz="2400" dirty="0"/>
            </a:br>
            <a:r>
              <a:rPr lang="en-CA" sz="2400" dirty="0"/>
              <a:t>[Malcolm Lerider, March 2018]</a:t>
            </a:r>
          </a:p>
        </p:txBody>
      </p:sp>
      <p:sp>
        <p:nvSpPr>
          <p:cNvPr id="20" name="Rectangle 19">
            <a:extLst>
              <a:ext uri="{FF2B5EF4-FFF2-40B4-BE49-F238E27FC236}">
                <a16:creationId xmlns:a16="http://schemas.microsoft.com/office/drawing/2014/main" id="{D3D2A822-AF64-47D4-813A-4565867A3E07}"/>
              </a:ext>
            </a:extLst>
          </p:cNvPr>
          <p:cNvSpPr/>
          <p:nvPr/>
        </p:nvSpPr>
        <p:spPr>
          <a:xfrm>
            <a:off x="5172501" y="2865003"/>
            <a:ext cx="4101501" cy="109103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72887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63E20-168F-458B-9ABD-F1C6CBC5B32E}"/>
              </a:ext>
            </a:extLst>
          </p:cNvPr>
          <p:cNvSpPr>
            <a:spLocks noGrp="1"/>
          </p:cNvSpPr>
          <p:nvPr>
            <p:ph type="title"/>
          </p:nvPr>
        </p:nvSpPr>
        <p:spPr/>
        <p:txBody>
          <a:bodyPr/>
          <a:lstStyle/>
          <a:p>
            <a:r>
              <a:rPr lang="en-CA" dirty="0"/>
              <a:t>5. NEO Architecture</a:t>
            </a:r>
          </a:p>
        </p:txBody>
      </p:sp>
      <p:sp>
        <p:nvSpPr>
          <p:cNvPr id="3" name="Text Placeholder 2">
            <a:extLst>
              <a:ext uri="{FF2B5EF4-FFF2-40B4-BE49-F238E27FC236}">
                <a16:creationId xmlns:a16="http://schemas.microsoft.com/office/drawing/2014/main" id="{E9CE2005-FE58-48AC-BF31-4BDDDEC2EE56}"/>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02CDF98B-ED92-4557-A505-59887C4E311F}"/>
              </a:ext>
            </a:extLst>
          </p:cNvPr>
          <p:cNvSpPr>
            <a:spLocks noGrp="1"/>
          </p:cNvSpPr>
          <p:nvPr>
            <p:ph type="dt" sz="half" idx="10"/>
          </p:nvPr>
        </p:nvSpPr>
        <p:spPr/>
        <p:txBody>
          <a:bodyPr/>
          <a:lstStyle/>
          <a:p>
            <a:fld id="{366F7892-54C4-4969-98CC-DD55B385FE10}" type="datetime1">
              <a:rPr lang="en-US" smtClean="0"/>
              <a:t>4/11/2018</a:t>
            </a:fld>
            <a:endParaRPr lang="en-US" dirty="0"/>
          </a:p>
        </p:txBody>
      </p:sp>
      <p:sp>
        <p:nvSpPr>
          <p:cNvPr id="5" name="Slide Number Placeholder 4">
            <a:extLst>
              <a:ext uri="{FF2B5EF4-FFF2-40B4-BE49-F238E27FC236}">
                <a16:creationId xmlns:a16="http://schemas.microsoft.com/office/drawing/2014/main" id="{BAEC1AD4-95B3-49D5-AACB-7C428BACA2AC}"/>
              </a:ext>
            </a:extLst>
          </p:cNvPr>
          <p:cNvSpPr>
            <a:spLocks noGrp="1"/>
          </p:cNvSpPr>
          <p:nvPr>
            <p:ph type="sldNum" sz="quarter" idx="12"/>
          </p:nvPr>
        </p:nvSpPr>
        <p:spPr/>
        <p:txBody>
          <a:bodyPr/>
          <a:lstStyle/>
          <a:p>
            <a:fld id="{D57F1E4F-1CFF-5643-939E-217C01CDF565}" type="slidenum">
              <a:rPr lang="en-US" smtClean="0"/>
              <a:pPr/>
              <a:t>50</a:t>
            </a:fld>
            <a:endParaRPr lang="en-US" dirty="0"/>
          </a:p>
        </p:txBody>
      </p:sp>
      <p:sp>
        <p:nvSpPr>
          <p:cNvPr id="6" name="Footer Placeholder 5">
            <a:extLst>
              <a:ext uri="{FF2B5EF4-FFF2-40B4-BE49-F238E27FC236}">
                <a16:creationId xmlns:a16="http://schemas.microsoft.com/office/drawing/2014/main" id="{977305CF-3EF1-4086-B9BA-57581A227011}"/>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360642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48C4EE-A092-4C86-86D1-2D6EE2D57B5B}"/>
              </a:ext>
            </a:extLst>
          </p:cNvPr>
          <p:cNvPicPr>
            <a:picLocks noChangeAspect="1"/>
          </p:cNvPicPr>
          <p:nvPr/>
        </p:nvPicPr>
        <p:blipFill>
          <a:blip r:embed="rId2"/>
          <a:stretch>
            <a:fillRect/>
          </a:stretch>
        </p:blipFill>
        <p:spPr>
          <a:xfrm>
            <a:off x="681125" y="1294465"/>
            <a:ext cx="9600000" cy="5400000"/>
          </a:xfrm>
          <a:prstGeom prst="rect">
            <a:avLst/>
          </a:prstGeom>
        </p:spPr>
      </p:pic>
      <p:sp>
        <p:nvSpPr>
          <p:cNvPr id="2" name="Title 1">
            <a:extLst>
              <a:ext uri="{FF2B5EF4-FFF2-40B4-BE49-F238E27FC236}">
                <a16:creationId xmlns:a16="http://schemas.microsoft.com/office/drawing/2014/main" id="{963C5AC6-DB22-4BF8-B162-D9C074C21F4D}"/>
              </a:ext>
            </a:extLst>
          </p:cNvPr>
          <p:cNvSpPr>
            <a:spLocks noGrp="1"/>
          </p:cNvSpPr>
          <p:nvPr>
            <p:ph type="title"/>
          </p:nvPr>
        </p:nvSpPr>
        <p:spPr>
          <a:xfrm>
            <a:off x="677334" y="609600"/>
            <a:ext cx="10356426" cy="1320800"/>
          </a:xfrm>
        </p:spPr>
        <p:txBody>
          <a:bodyPr/>
          <a:lstStyle/>
          <a:p>
            <a:r>
              <a:rPr lang="en-CA" dirty="0"/>
              <a:t>NEO Reference Architecture (neo-charm)</a:t>
            </a:r>
          </a:p>
        </p:txBody>
      </p:sp>
      <p:sp>
        <p:nvSpPr>
          <p:cNvPr id="3" name="Date Placeholder 2">
            <a:extLst>
              <a:ext uri="{FF2B5EF4-FFF2-40B4-BE49-F238E27FC236}">
                <a16:creationId xmlns:a16="http://schemas.microsoft.com/office/drawing/2014/main" id="{304D6962-AD62-44B1-A109-F6D8A37EC7B7}"/>
              </a:ext>
            </a:extLst>
          </p:cNvPr>
          <p:cNvSpPr>
            <a:spLocks noGrp="1"/>
          </p:cNvSpPr>
          <p:nvPr>
            <p:ph type="dt" sz="half" idx="10"/>
          </p:nvPr>
        </p:nvSpPr>
        <p:spPr/>
        <p:txBody>
          <a:bodyPr/>
          <a:lstStyle/>
          <a:p>
            <a:fld id="{93300BC0-AD6E-4565-9532-B8708CFFBD7A}" type="datetime1">
              <a:rPr lang="en-US" smtClean="0"/>
              <a:t>4/11/2018</a:t>
            </a:fld>
            <a:endParaRPr lang="en-CA" dirty="0"/>
          </a:p>
        </p:txBody>
      </p:sp>
      <p:sp>
        <p:nvSpPr>
          <p:cNvPr id="5" name="Slide Number Placeholder 4">
            <a:extLst>
              <a:ext uri="{FF2B5EF4-FFF2-40B4-BE49-F238E27FC236}">
                <a16:creationId xmlns:a16="http://schemas.microsoft.com/office/drawing/2014/main" id="{6FDFAF05-C46A-4177-86A9-119386733530}"/>
              </a:ext>
            </a:extLst>
          </p:cNvPr>
          <p:cNvSpPr>
            <a:spLocks noGrp="1"/>
          </p:cNvSpPr>
          <p:nvPr>
            <p:ph type="sldNum" sz="quarter" idx="12"/>
          </p:nvPr>
        </p:nvSpPr>
        <p:spPr/>
        <p:txBody>
          <a:bodyPr/>
          <a:lstStyle/>
          <a:p>
            <a:fld id="{7863DA49-5DA7-4C9C-B3D8-BFEC6789B4E0}" type="slidenum">
              <a:rPr lang="en-CA" smtClean="0"/>
              <a:t>51</a:t>
            </a:fld>
            <a:endParaRPr lang="en-CA" dirty="0"/>
          </a:p>
        </p:txBody>
      </p:sp>
      <p:sp>
        <p:nvSpPr>
          <p:cNvPr id="7" name="Rectangle 6">
            <a:extLst>
              <a:ext uri="{FF2B5EF4-FFF2-40B4-BE49-F238E27FC236}">
                <a16:creationId xmlns:a16="http://schemas.microsoft.com/office/drawing/2014/main" id="{913E21F3-0A43-4EF6-AED7-E6AA8FA6F7F7}"/>
              </a:ext>
            </a:extLst>
          </p:cNvPr>
          <p:cNvSpPr/>
          <p:nvPr/>
        </p:nvSpPr>
        <p:spPr>
          <a:xfrm>
            <a:off x="4243368" y="2406134"/>
            <a:ext cx="1048685" cy="369332"/>
          </a:xfrm>
          <a:prstGeom prst="rect">
            <a:avLst/>
          </a:prstGeom>
        </p:spPr>
        <p:txBody>
          <a:bodyPr wrap="none">
            <a:spAutoFit/>
          </a:bodyPr>
          <a:lstStyle/>
          <a:p>
            <a:r>
              <a:rPr lang="en-CA" dirty="0"/>
              <a:t>NEO VM </a:t>
            </a:r>
          </a:p>
        </p:txBody>
      </p:sp>
      <p:sp>
        <p:nvSpPr>
          <p:cNvPr id="8" name="Rectangle 7">
            <a:extLst>
              <a:ext uri="{FF2B5EF4-FFF2-40B4-BE49-F238E27FC236}">
                <a16:creationId xmlns:a16="http://schemas.microsoft.com/office/drawing/2014/main" id="{5C885707-D051-4DFA-A6B6-92E1057B54DE}"/>
              </a:ext>
            </a:extLst>
          </p:cNvPr>
          <p:cNvSpPr/>
          <p:nvPr/>
        </p:nvSpPr>
        <p:spPr>
          <a:xfrm>
            <a:off x="6776508" y="3784302"/>
            <a:ext cx="2301399" cy="369332"/>
          </a:xfrm>
          <a:prstGeom prst="rect">
            <a:avLst/>
          </a:prstGeom>
        </p:spPr>
        <p:txBody>
          <a:bodyPr wrap="none">
            <a:spAutoFit/>
          </a:bodyPr>
          <a:lstStyle/>
          <a:p>
            <a:r>
              <a:rPr lang="en-CA" dirty="0"/>
              <a:t>NEO Developer Tools</a:t>
            </a:r>
          </a:p>
        </p:txBody>
      </p:sp>
      <p:sp>
        <p:nvSpPr>
          <p:cNvPr id="9" name="Rectangle 8">
            <a:extLst>
              <a:ext uri="{FF2B5EF4-FFF2-40B4-BE49-F238E27FC236}">
                <a16:creationId xmlns:a16="http://schemas.microsoft.com/office/drawing/2014/main" id="{875FB4CD-63BD-4DDA-A0C9-DC0ABF01E7AD}"/>
              </a:ext>
            </a:extLst>
          </p:cNvPr>
          <p:cNvSpPr/>
          <p:nvPr/>
        </p:nvSpPr>
        <p:spPr>
          <a:xfrm>
            <a:off x="760475" y="1341120"/>
            <a:ext cx="5519581" cy="478536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Rectangle 9">
            <a:extLst>
              <a:ext uri="{FF2B5EF4-FFF2-40B4-BE49-F238E27FC236}">
                <a16:creationId xmlns:a16="http://schemas.microsoft.com/office/drawing/2014/main" id="{40644355-F65D-4BAB-BA12-0ECEF0B96470}"/>
              </a:ext>
            </a:extLst>
          </p:cNvPr>
          <p:cNvSpPr/>
          <p:nvPr/>
        </p:nvSpPr>
        <p:spPr>
          <a:xfrm>
            <a:off x="6561202" y="1341120"/>
            <a:ext cx="3657218" cy="30480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 name="Footer Placeholder 11">
            <a:extLst>
              <a:ext uri="{FF2B5EF4-FFF2-40B4-BE49-F238E27FC236}">
                <a16:creationId xmlns:a16="http://schemas.microsoft.com/office/drawing/2014/main" id="{4169FDDF-C6AD-4A26-BD02-AAB937522FC7}"/>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63869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AA40A392-3C83-4C64-89E3-98D7563AE610}"/>
              </a:ext>
            </a:extLst>
          </p:cNvPr>
          <p:cNvPicPr>
            <a:picLocks noChangeAspect="1"/>
          </p:cNvPicPr>
          <p:nvPr/>
        </p:nvPicPr>
        <p:blipFill>
          <a:blip r:embed="rId2"/>
          <a:stretch>
            <a:fillRect/>
          </a:stretch>
        </p:blipFill>
        <p:spPr>
          <a:xfrm>
            <a:off x="1953554" y="1242975"/>
            <a:ext cx="6400314" cy="5400000"/>
          </a:xfrm>
          <a:prstGeom prst="rect">
            <a:avLst/>
          </a:prstGeom>
        </p:spPr>
      </p:pic>
      <p:sp>
        <p:nvSpPr>
          <p:cNvPr id="2" name="Title 1">
            <a:extLst>
              <a:ext uri="{FF2B5EF4-FFF2-40B4-BE49-F238E27FC236}">
                <a16:creationId xmlns:a16="http://schemas.microsoft.com/office/drawing/2014/main" id="{D4C24D1E-6D99-43A2-A9F7-9D9AD0396320}"/>
              </a:ext>
            </a:extLst>
          </p:cNvPr>
          <p:cNvSpPr>
            <a:spLocks noGrp="1"/>
          </p:cNvSpPr>
          <p:nvPr>
            <p:ph type="title"/>
          </p:nvPr>
        </p:nvSpPr>
        <p:spPr/>
        <p:txBody>
          <a:bodyPr/>
          <a:lstStyle/>
          <a:p>
            <a:r>
              <a:rPr lang="en-CA" dirty="0"/>
              <a:t>NEO Reference Architecture: Developer</a:t>
            </a:r>
          </a:p>
        </p:txBody>
      </p:sp>
      <p:sp>
        <p:nvSpPr>
          <p:cNvPr id="3" name="Date Placeholder 2">
            <a:extLst>
              <a:ext uri="{FF2B5EF4-FFF2-40B4-BE49-F238E27FC236}">
                <a16:creationId xmlns:a16="http://schemas.microsoft.com/office/drawing/2014/main" id="{2F5F9393-93C9-494C-8DCF-547C6F444BF3}"/>
              </a:ext>
            </a:extLst>
          </p:cNvPr>
          <p:cNvSpPr>
            <a:spLocks noGrp="1"/>
          </p:cNvSpPr>
          <p:nvPr>
            <p:ph type="dt" sz="half" idx="10"/>
          </p:nvPr>
        </p:nvSpPr>
        <p:spPr/>
        <p:txBody>
          <a:bodyPr/>
          <a:lstStyle/>
          <a:p>
            <a:fld id="{C9F19F25-53A1-4501-BC85-808AC356AA78}" type="datetime1">
              <a:rPr lang="en-US" smtClean="0"/>
              <a:t>4/11/2018</a:t>
            </a:fld>
            <a:endParaRPr lang="en-CA" dirty="0"/>
          </a:p>
        </p:txBody>
      </p:sp>
      <p:sp>
        <p:nvSpPr>
          <p:cNvPr id="5" name="Slide Number Placeholder 4">
            <a:extLst>
              <a:ext uri="{FF2B5EF4-FFF2-40B4-BE49-F238E27FC236}">
                <a16:creationId xmlns:a16="http://schemas.microsoft.com/office/drawing/2014/main" id="{9FD76EB2-F5E0-4715-8043-0720D75281D5}"/>
              </a:ext>
            </a:extLst>
          </p:cNvPr>
          <p:cNvSpPr>
            <a:spLocks noGrp="1"/>
          </p:cNvSpPr>
          <p:nvPr>
            <p:ph type="sldNum" sz="quarter" idx="12"/>
          </p:nvPr>
        </p:nvSpPr>
        <p:spPr/>
        <p:txBody>
          <a:bodyPr/>
          <a:lstStyle/>
          <a:p>
            <a:fld id="{7863DA49-5DA7-4C9C-B3D8-BFEC6789B4E0}" type="slidenum">
              <a:rPr lang="en-CA" smtClean="0"/>
              <a:t>52</a:t>
            </a:fld>
            <a:endParaRPr lang="en-CA" dirty="0"/>
          </a:p>
        </p:txBody>
      </p:sp>
      <p:cxnSp>
        <p:nvCxnSpPr>
          <p:cNvPr id="8" name="Straight Arrow Connector 7">
            <a:extLst>
              <a:ext uri="{FF2B5EF4-FFF2-40B4-BE49-F238E27FC236}">
                <a16:creationId xmlns:a16="http://schemas.microsoft.com/office/drawing/2014/main" id="{C0A09709-277B-4228-86C2-B7C259F3AAFE}"/>
              </a:ext>
            </a:extLst>
          </p:cNvPr>
          <p:cNvCxnSpPr>
            <a:cxnSpLocks/>
          </p:cNvCxnSpPr>
          <p:nvPr/>
        </p:nvCxnSpPr>
        <p:spPr>
          <a:xfrm>
            <a:off x="3078480" y="2164080"/>
            <a:ext cx="4257040" cy="25095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16BA34C-38D5-49AE-84A5-FE4901F10C88}"/>
              </a:ext>
            </a:extLst>
          </p:cNvPr>
          <p:cNvCxnSpPr>
            <a:cxnSpLocks/>
          </p:cNvCxnSpPr>
          <p:nvPr/>
        </p:nvCxnSpPr>
        <p:spPr>
          <a:xfrm flipH="1" flipV="1">
            <a:off x="3606800" y="2092960"/>
            <a:ext cx="4409440" cy="25806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0B11019-8A46-483B-A55E-41FAE32F5AEF}"/>
              </a:ext>
            </a:extLst>
          </p:cNvPr>
          <p:cNvGrpSpPr/>
          <p:nvPr/>
        </p:nvGrpSpPr>
        <p:grpSpPr>
          <a:xfrm>
            <a:off x="9610267" y="271734"/>
            <a:ext cx="1961995" cy="2877024"/>
            <a:chOff x="9610267" y="271734"/>
            <a:chExt cx="1961995" cy="2877024"/>
          </a:xfrm>
        </p:grpSpPr>
        <p:sp>
          <p:nvSpPr>
            <p:cNvPr id="4" name="Rectangle: Rounded Corners 3">
              <a:extLst>
                <a:ext uri="{FF2B5EF4-FFF2-40B4-BE49-F238E27FC236}">
                  <a16:creationId xmlns:a16="http://schemas.microsoft.com/office/drawing/2014/main" id="{BF90C10B-8F4B-44A2-B1E5-41452B91C492}"/>
                </a:ext>
              </a:extLst>
            </p:cNvPr>
            <p:cNvSpPr/>
            <p:nvPr/>
          </p:nvSpPr>
          <p:spPr>
            <a:xfrm>
              <a:off x="9610267" y="271734"/>
              <a:ext cx="1960055" cy="7423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 Source Code</a:t>
              </a:r>
              <a:br>
                <a:rPr lang="en-CA" dirty="0"/>
              </a:br>
              <a:r>
                <a:rPr lang="en-CA" dirty="0"/>
                <a:t>(.cs)</a:t>
              </a:r>
            </a:p>
          </p:txBody>
        </p:sp>
        <p:sp>
          <p:nvSpPr>
            <p:cNvPr id="9" name="Rectangle: Rounded Corners 8">
              <a:extLst>
                <a:ext uri="{FF2B5EF4-FFF2-40B4-BE49-F238E27FC236}">
                  <a16:creationId xmlns:a16="http://schemas.microsoft.com/office/drawing/2014/main" id="{0F05E8DB-4196-4E15-BF70-30102F82ABBE}"/>
                </a:ext>
              </a:extLst>
            </p:cNvPr>
            <p:cNvSpPr/>
            <p:nvPr/>
          </p:nvSpPr>
          <p:spPr>
            <a:xfrm>
              <a:off x="9610268" y="2156603"/>
              <a:ext cx="1960055" cy="9921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Microsoft Intermediate Language (.dll)</a:t>
              </a:r>
            </a:p>
          </p:txBody>
        </p:sp>
        <p:sp>
          <p:nvSpPr>
            <p:cNvPr id="6" name="Rectangle 5">
              <a:extLst>
                <a:ext uri="{FF2B5EF4-FFF2-40B4-BE49-F238E27FC236}">
                  <a16:creationId xmlns:a16="http://schemas.microsoft.com/office/drawing/2014/main" id="{C8588D70-B1A1-4279-9DEB-099D70ACB679}"/>
                </a:ext>
              </a:extLst>
            </p:cNvPr>
            <p:cNvSpPr/>
            <p:nvPr/>
          </p:nvSpPr>
          <p:spPr>
            <a:xfrm>
              <a:off x="9612207" y="1427584"/>
              <a:ext cx="1960055" cy="31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csc.exe</a:t>
              </a:r>
            </a:p>
          </p:txBody>
        </p:sp>
        <p:sp>
          <p:nvSpPr>
            <p:cNvPr id="15" name="Isosceles Triangle 14">
              <a:extLst>
                <a:ext uri="{FF2B5EF4-FFF2-40B4-BE49-F238E27FC236}">
                  <a16:creationId xmlns:a16="http://schemas.microsoft.com/office/drawing/2014/main" id="{00132DE9-81AB-4F59-8685-72E4D61C8124}"/>
                </a:ext>
              </a:extLst>
            </p:cNvPr>
            <p:cNvSpPr/>
            <p:nvPr/>
          </p:nvSpPr>
          <p:spPr>
            <a:xfrm rot="10800000">
              <a:off x="10181166" y="1100773"/>
              <a:ext cx="762279" cy="30791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6" name="Isosceles Triangle 15">
              <a:extLst>
                <a:ext uri="{FF2B5EF4-FFF2-40B4-BE49-F238E27FC236}">
                  <a16:creationId xmlns:a16="http://schemas.microsoft.com/office/drawing/2014/main" id="{63EC22D2-B1FA-43EE-A188-F850EAB03A9B}"/>
                </a:ext>
              </a:extLst>
            </p:cNvPr>
            <p:cNvSpPr/>
            <p:nvPr/>
          </p:nvSpPr>
          <p:spPr>
            <a:xfrm rot="10800000">
              <a:off x="10181165" y="1810517"/>
              <a:ext cx="762279" cy="30791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21" name="Group 20">
            <a:extLst>
              <a:ext uri="{FF2B5EF4-FFF2-40B4-BE49-F238E27FC236}">
                <a16:creationId xmlns:a16="http://schemas.microsoft.com/office/drawing/2014/main" id="{CC1DF09F-33BE-4241-AB25-579D38444EB8}"/>
              </a:ext>
            </a:extLst>
          </p:cNvPr>
          <p:cNvGrpSpPr/>
          <p:nvPr/>
        </p:nvGrpSpPr>
        <p:grpSpPr>
          <a:xfrm>
            <a:off x="9610269" y="3212924"/>
            <a:ext cx="1960056" cy="2099844"/>
            <a:chOff x="9610269" y="3212924"/>
            <a:chExt cx="1960056" cy="2099844"/>
          </a:xfrm>
        </p:grpSpPr>
        <p:sp>
          <p:nvSpPr>
            <p:cNvPr id="10" name="Rectangle: Rounded Corners 9">
              <a:extLst>
                <a:ext uri="{FF2B5EF4-FFF2-40B4-BE49-F238E27FC236}">
                  <a16:creationId xmlns:a16="http://schemas.microsoft.com/office/drawing/2014/main" id="{2D7E994C-003F-4CFD-AAFF-2A0692964561}"/>
                </a:ext>
              </a:extLst>
            </p:cNvPr>
            <p:cNvSpPr/>
            <p:nvPr/>
          </p:nvSpPr>
          <p:spPr>
            <a:xfrm>
              <a:off x="9610270" y="4320613"/>
              <a:ext cx="1960055" cy="9921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NEO VM Byte Code (.avm)</a:t>
              </a:r>
            </a:p>
          </p:txBody>
        </p:sp>
        <p:sp>
          <p:nvSpPr>
            <p:cNvPr id="12" name="Rectangle 11">
              <a:extLst>
                <a:ext uri="{FF2B5EF4-FFF2-40B4-BE49-F238E27FC236}">
                  <a16:creationId xmlns:a16="http://schemas.microsoft.com/office/drawing/2014/main" id="{896301FE-7E20-4E4B-8F57-95E6E8272A79}"/>
                </a:ext>
              </a:extLst>
            </p:cNvPr>
            <p:cNvSpPr/>
            <p:nvPr/>
          </p:nvSpPr>
          <p:spPr>
            <a:xfrm>
              <a:off x="9610269" y="3572934"/>
              <a:ext cx="1960055" cy="31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neon.exe</a:t>
              </a:r>
            </a:p>
          </p:txBody>
        </p:sp>
        <p:sp>
          <p:nvSpPr>
            <p:cNvPr id="17" name="Isosceles Triangle 16">
              <a:extLst>
                <a:ext uri="{FF2B5EF4-FFF2-40B4-BE49-F238E27FC236}">
                  <a16:creationId xmlns:a16="http://schemas.microsoft.com/office/drawing/2014/main" id="{A87DEE93-E8EB-46D5-A556-B58E9FF25436}"/>
                </a:ext>
              </a:extLst>
            </p:cNvPr>
            <p:cNvSpPr/>
            <p:nvPr/>
          </p:nvSpPr>
          <p:spPr>
            <a:xfrm rot="10800000">
              <a:off x="10209154" y="3212924"/>
              <a:ext cx="762279" cy="30791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Isosceles Triangle 17">
              <a:extLst>
                <a:ext uri="{FF2B5EF4-FFF2-40B4-BE49-F238E27FC236}">
                  <a16:creationId xmlns:a16="http://schemas.microsoft.com/office/drawing/2014/main" id="{2D9ABBFC-C296-4EE1-9368-2CB07902B239}"/>
                </a:ext>
              </a:extLst>
            </p:cNvPr>
            <p:cNvSpPr/>
            <p:nvPr/>
          </p:nvSpPr>
          <p:spPr>
            <a:xfrm rot="10800000">
              <a:off x="10209154" y="3970000"/>
              <a:ext cx="762279" cy="30791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23" name="Group 22">
            <a:extLst>
              <a:ext uri="{FF2B5EF4-FFF2-40B4-BE49-F238E27FC236}">
                <a16:creationId xmlns:a16="http://schemas.microsoft.com/office/drawing/2014/main" id="{97C861F8-C035-437A-868E-0B3513744375}"/>
              </a:ext>
            </a:extLst>
          </p:cNvPr>
          <p:cNvGrpSpPr/>
          <p:nvPr/>
        </p:nvGrpSpPr>
        <p:grpSpPr>
          <a:xfrm>
            <a:off x="9610270" y="5377836"/>
            <a:ext cx="1960056" cy="1265139"/>
            <a:chOff x="9610270" y="5377836"/>
            <a:chExt cx="1960056" cy="1265139"/>
          </a:xfrm>
        </p:grpSpPr>
        <p:grpSp>
          <p:nvGrpSpPr>
            <p:cNvPr id="20" name="Group 19">
              <a:extLst>
                <a:ext uri="{FF2B5EF4-FFF2-40B4-BE49-F238E27FC236}">
                  <a16:creationId xmlns:a16="http://schemas.microsoft.com/office/drawing/2014/main" id="{3FA78D71-170D-4360-96CC-6D9633AF7D20}"/>
                </a:ext>
              </a:extLst>
            </p:cNvPr>
            <p:cNvGrpSpPr/>
            <p:nvPr/>
          </p:nvGrpSpPr>
          <p:grpSpPr>
            <a:xfrm>
              <a:off x="9610270" y="5744980"/>
              <a:ext cx="1960056" cy="897995"/>
              <a:chOff x="9610270" y="5651671"/>
              <a:chExt cx="1960056" cy="897995"/>
            </a:xfrm>
          </p:grpSpPr>
          <p:sp>
            <p:nvSpPr>
              <p:cNvPr id="13" name="Rectangle 12">
                <a:extLst>
                  <a:ext uri="{FF2B5EF4-FFF2-40B4-BE49-F238E27FC236}">
                    <a16:creationId xmlns:a16="http://schemas.microsoft.com/office/drawing/2014/main" id="{FEC921EC-4F42-4413-9339-95B9B7A78D60}"/>
                  </a:ext>
                </a:extLst>
              </p:cNvPr>
              <p:cNvSpPr/>
              <p:nvPr/>
            </p:nvSpPr>
            <p:spPr>
              <a:xfrm>
                <a:off x="9610271" y="5651671"/>
                <a:ext cx="1960055" cy="3172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neod.exe</a:t>
                </a:r>
              </a:p>
            </p:txBody>
          </p:sp>
          <p:sp>
            <p:nvSpPr>
              <p:cNvPr id="14" name="Rectangle 13">
                <a:extLst>
                  <a:ext uri="{FF2B5EF4-FFF2-40B4-BE49-F238E27FC236}">
                    <a16:creationId xmlns:a16="http://schemas.microsoft.com/office/drawing/2014/main" id="{F207DC04-A915-427D-A506-93F15FDF7E38}"/>
                  </a:ext>
                </a:extLst>
              </p:cNvPr>
              <p:cNvSpPr/>
              <p:nvPr/>
            </p:nvSpPr>
            <p:spPr>
              <a:xfrm>
                <a:off x="9610270" y="5968912"/>
                <a:ext cx="1960055" cy="5807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NEO VM</a:t>
                </a:r>
              </a:p>
            </p:txBody>
          </p:sp>
        </p:grpSp>
        <p:sp>
          <p:nvSpPr>
            <p:cNvPr id="19" name="Isosceles Triangle 18">
              <a:extLst>
                <a:ext uri="{FF2B5EF4-FFF2-40B4-BE49-F238E27FC236}">
                  <a16:creationId xmlns:a16="http://schemas.microsoft.com/office/drawing/2014/main" id="{F6AF4063-72C8-4101-BB7D-5B57493626AC}"/>
                </a:ext>
              </a:extLst>
            </p:cNvPr>
            <p:cNvSpPr/>
            <p:nvPr/>
          </p:nvSpPr>
          <p:spPr>
            <a:xfrm rot="10800000">
              <a:off x="10209154" y="5377836"/>
              <a:ext cx="762279" cy="30791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30" name="Footer Placeholder 29">
            <a:extLst>
              <a:ext uri="{FF2B5EF4-FFF2-40B4-BE49-F238E27FC236}">
                <a16:creationId xmlns:a16="http://schemas.microsoft.com/office/drawing/2014/main" id="{CE4B6E79-2167-4946-B407-9F18FCDF61D5}"/>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84082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ext uri="{D42A27DB-BD31-4B8C-83A1-F6EECF244321}">
                <p14:modId xmlns:p14="http://schemas.microsoft.com/office/powerpoint/2010/main" val="1245776109"/>
              </p:ext>
            </p:extLst>
          </p:nvPr>
        </p:nvGraphicFramePr>
        <p:xfrm>
          <a:off x="677334" y="1350827"/>
          <a:ext cx="9140952" cy="5362662"/>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dirty="0">
                          <a:effectLst/>
                        </a:rPr>
                        <a:t>Blockchain.GetHeader</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OpCode.SHA1</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marL="285750" indent="-285750" algn="l" fontAlgn="b">
                        <a:buFont typeface="Arial" panose="020B0604020202020204" pitchFamily="34" charset="0"/>
                        <a:buChar char="•"/>
                      </a:pPr>
                      <a:r>
                        <a:rPr lang="en-CA" altLang="zh-CN" sz="1400" b="0" i="0" u="none" strike="noStrike" dirty="0">
                          <a:solidFill>
                            <a:srgbClr val="000000"/>
                          </a:solidFill>
                          <a:effectLst/>
                          <a:latin typeface="+mn-lt"/>
                          <a:ea typeface="等线" panose="02010600030101010101" pitchFamily="2" charset="-122"/>
                        </a:rPr>
                        <a:t>Constants</a:t>
                      </a:r>
                      <a:endParaRPr lang="zh-CN" altLang="en-US" sz="1400" b="0" i="0" u="none" strike="noStrike" dirty="0">
                        <a:solidFill>
                          <a:srgbClr val="000000"/>
                        </a:solidFill>
                        <a:effectLst/>
                        <a:latin typeface="+mn-lt"/>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marL="285750" indent="-285750" algn="l" fontAlgn="b">
                        <a:buFont typeface="Arial" panose="020B0604020202020204" pitchFamily="34" charset="0"/>
                        <a:buChar char="•"/>
                      </a:pPr>
                      <a:r>
                        <a:rPr lang="en-CA" altLang="zh-CN" sz="1400" b="0" i="0" u="none" strike="noStrike" dirty="0">
                          <a:solidFill>
                            <a:srgbClr val="000000"/>
                          </a:solidFill>
                          <a:effectLst/>
                          <a:latin typeface="+mn-lt"/>
                          <a:ea typeface="等线" panose="02010600030101010101" pitchFamily="2" charset="-122"/>
                        </a:rPr>
                        <a:t>Flow Control</a:t>
                      </a:r>
                      <a:endParaRPr lang="zh-CN" altLang="en-US" sz="1400" b="0" i="0" u="none" strike="noStrike" dirty="0">
                        <a:solidFill>
                          <a:srgbClr val="000000"/>
                        </a:solidFill>
                        <a:effectLst/>
                        <a:latin typeface="+mn-lt"/>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marL="285750" indent="-285750" algn="l" fontAlgn="b">
                        <a:buFont typeface="Arial" panose="020B0604020202020204" pitchFamily="34" charset="0"/>
                        <a:buChar char="•"/>
                      </a:pPr>
                      <a:r>
                        <a:rPr lang="en-CA" altLang="zh-CN" sz="1400" b="0" i="0" u="none" strike="noStrike" dirty="0">
                          <a:solidFill>
                            <a:srgbClr val="000000"/>
                          </a:solidFill>
                          <a:effectLst/>
                          <a:latin typeface="+mn-lt"/>
                          <a:ea typeface="等线" panose="02010600030101010101" pitchFamily="2" charset="-122"/>
                        </a:rPr>
                        <a:t>Stack</a:t>
                      </a:r>
                      <a:endParaRPr lang="zh-CN" altLang="en-US" sz="1400" b="0" i="0" u="none" strike="noStrike" dirty="0">
                        <a:solidFill>
                          <a:srgbClr val="000000"/>
                        </a:solidFill>
                        <a:effectLst/>
                        <a:latin typeface="+mn-lt"/>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marL="285750" indent="-285750" algn="l" fontAlgn="b">
                        <a:buFont typeface="Arial" panose="020B0604020202020204" pitchFamily="34" charset="0"/>
                        <a:buChar char="•"/>
                      </a:pPr>
                      <a:r>
                        <a:rPr lang="en-CA" altLang="zh-CN" sz="1400" b="0" i="0" u="none" strike="noStrike" dirty="0">
                          <a:solidFill>
                            <a:srgbClr val="000000"/>
                          </a:solidFill>
                          <a:effectLst/>
                          <a:latin typeface="+mn-lt"/>
                          <a:ea typeface="等线" panose="02010600030101010101" pitchFamily="2" charset="-122"/>
                        </a:rPr>
                        <a:t>String</a:t>
                      </a:r>
                      <a:endParaRPr lang="zh-CN" altLang="en-US" sz="1400" b="0" i="0" u="none" strike="noStrike" dirty="0">
                        <a:solidFill>
                          <a:srgbClr val="000000"/>
                        </a:solidFill>
                        <a:effectLst/>
                        <a:latin typeface="+mn-lt"/>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marL="285750" indent="-285750" algn="l" fontAlgn="b">
                        <a:buFont typeface="Arial" panose="020B0604020202020204" pitchFamily="34" charset="0"/>
                        <a:buChar char="•"/>
                      </a:pPr>
                      <a:r>
                        <a:rPr lang="en-CA" altLang="zh-CN" sz="1400" b="0" i="0" u="none" strike="noStrike" dirty="0">
                          <a:solidFill>
                            <a:srgbClr val="000000"/>
                          </a:solidFill>
                          <a:effectLst/>
                          <a:latin typeface="+mn-lt"/>
                          <a:ea typeface="等线" panose="02010600030101010101" pitchFamily="2" charset="-122"/>
                        </a:rPr>
                        <a:t>Logical</a:t>
                      </a:r>
                      <a:endParaRPr lang="zh-CN" altLang="en-US" sz="1400" b="0" i="0" u="none" strike="noStrike" dirty="0">
                        <a:solidFill>
                          <a:srgbClr val="000000"/>
                        </a:solidFill>
                        <a:effectLst/>
                        <a:latin typeface="+mn-lt"/>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marL="285750" indent="-285750" algn="l" fontAlgn="b">
                        <a:buFont typeface="Arial" panose="020B0604020202020204" pitchFamily="34" charset="0"/>
                        <a:buChar char="•"/>
                      </a:pPr>
                      <a:r>
                        <a:rPr lang="en-CA" altLang="zh-CN" sz="1400" b="0" i="0" u="none" strike="noStrike" dirty="0">
                          <a:solidFill>
                            <a:srgbClr val="000000"/>
                          </a:solidFill>
                          <a:effectLst/>
                          <a:latin typeface="+mn-lt"/>
                          <a:ea typeface="等线" panose="02010600030101010101" pitchFamily="2" charset="-122"/>
                        </a:rPr>
                        <a:t>Arithmetic</a:t>
                      </a:r>
                      <a:endParaRPr lang="zh-CN" altLang="en-US" sz="1400" b="0" i="0" u="none" strike="noStrike" dirty="0">
                        <a:solidFill>
                          <a:srgbClr val="000000"/>
                        </a:solidFill>
                        <a:effectLst/>
                        <a:latin typeface="+mn-lt"/>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marL="285750" indent="-285750" algn="l" fontAlgn="b">
                        <a:buFont typeface="Arial" panose="020B0604020202020204" pitchFamily="34" charset="0"/>
                        <a:buChar char="•"/>
                      </a:pPr>
                      <a:r>
                        <a:rPr lang="en-CA" altLang="zh-CN" sz="1400" b="0" i="0" u="none" strike="noStrike" dirty="0">
                          <a:solidFill>
                            <a:srgbClr val="000000"/>
                          </a:solidFill>
                          <a:effectLst/>
                          <a:latin typeface="+mn-lt"/>
                          <a:ea typeface="等线" panose="02010600030101010101" pitchFamily="2" charset="-122"/>
                        </a:rPr>
                        <a:t>Cryptography</a:t>
                      </a:r>
                      <a:endParaRPr lang="zh-CN" altLang="en-US" sz="1400" b="0" i="0" u="none" strike="noStrike" dirty="0">
                        <a:solidFill>
                          <a:srgbClr val="000000"/>
                        </a:solidFill>
                        <a:effectLst/>
                        <a:latin typeface="+mn-lt"/>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marL="285750" indent="-285750" algn="l" fontAlgn="b">
                        <a:buFont typeface="Arial" panose="020B0604020202020204" pitchFamily="34" charset="0"/>
                        <a:buChar char="•"/>
                      </a:pPr>
                      <a:r>
                        <a:rPr lang="en-CA" altLang="zh-CN" sz="1400" b="0" i="0" u="none" strike="noStrike" dirty="0">
                          <a:solidFill>
                            <a:srgbClr val="000000"/>
                          </a:solidFill>
                          <a:effectLst/>
                          <a:latin typeface="+mn-lt"/>
                          <a:ea typeface="等线" panose="02010600030101010101" pitchFamily="2" charset="-122"/>
                        </a:rPr>
                        <a:t>Structure</a:t>
                      </a:r>
                      <a:endParaRPr lang="zh-CN" altLang="en-US" sz="1400" b="0" i="0" u="none" strike="noStrike" dirty="0">
                        <a:solidFill>
                          <a:srgbClr val="000000"/>
                        </a:solidFill>
                        <a:effectLst/>
                        <a:latin typeface="+mn-lt"/>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r h="248872">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marL="285750" indent="-285750" algn="l" fontAlgn="b">
                        <a:buFont typeface="Arial" panose="020B0604020202020204" pitchFamily="34" charset="0"/>
                        <a:buChar char="•"/>
                      </a:pPr>
                      <a:r>
                        <a:rPr lang="en-CA" altLang="zh-CN" sz="1400" b="0" i="0" u="none" strike="noStrike" dirty="0">
                          <a:solidFill>
                            <a:srgbClr val="000000"/>
                          </a:solidFill>
                          <a:effectLst/>
                          <a:latin typeface="+mn-lt"/>
                          <a:ea typeface="等线" panose="02010600030101010101" pitchFamily="2" charset="-122"/>
                        </a:rPr>
                        <a:t>Exceptions</a:t>
                      </a:r>
                      <a:endParaRPr lang="zh-CN" altLang="en-US" sz="1400" b="0" i="0" u="none" strike="noStrike" dirty="0">
                        <a:solidFill>
                          <a:srgbClr val="000000"/>
                        </a:solidFill>
                        <a:effectLst/>
                        <a:latin typeface="+mn-lt"/>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5665033"/>
                  </a:ext>
                </a:extLst>
              </a:tr>
            </a:tbl>
          </a:graphicData>
        </a:graphic>
      </p:graphicFrame>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a:xfrm>
            <a:off x="677334" y="228600"/>
            <a:ext cx="8596668" cy="1418027"/>
          </a:xfrm>
        </p:spPr>
        <p:txBody>
          <a:bodyPr>
            <a:normAutofit/>
          </a:bodyPr>
          <a:lstStyle/>
          <a:p>
            <a:r>
              <a:rPr lang="en-CA" dirty="0"/>
              <a:t>NEO System Fees</a:t>
            </a:r>
            <a:br>
              <a:rPr lang="en-CA" dirty="0"/>
            </a:br>
            <a:r>
              <a:rPr lang="en-CA" sz="2700" dirty="0">
                <a:hlinkClick r:id="rId3"/>
              </a:rPr>
              <a:t>http://docs.neo.org/en-us/sc/systemfees.html</a:t>
            </a:r>
            <a:r>
              <a:rPr lang="en-CA" sz="2700" dirty="0"/>
              <a:t> </a:t>
            </a:r>
          </a:p>
        </p:txBody>
      </p:sp>
      <p:sp>
        <p:nvSpPr>
          <p:cNvPr id="5" name="Rectangle 4">
            <a:extLst>
              <a:ext uri="{FF2B5EF4-FFF2-40B4-BE49-F238E27FC236}">
                <a16:creationId xmlns:a16="http://schemas.microsoft.com/office/drawing/2014/main" id="{18C37F25-0F62-4711-8CBB-89F5CC262587}"/>
              </a:ext>
            </a:extLst>
          </p:cNvPr>
          <p:cNvSpPr/>
          <p:nvPr/>
        </p:nvSpPr>
        <p:spPr>
          <a:xfrm>
            <a:off x="613348" y="1296345"/>
            <a:ext cx="1516762" cy="369332"/>
          </a:xfrm>
          <a:prstGeom prst="rect">
            <a:avLst/>
          </a:prstGeom>
        </p:spPr>
        <p:txBody>
          <a:bodyPr wrap="none">
            <a:spAutoFit/>
          </a:bodyPr>
          <a:lstStyle/>
          <a:p>
            <a:r>
              <a:rPr lang="en-CA" b="1" dirty="0"/>
              <a:t>System Calls</a:t>
            </a:r>
          </a:p>
        </p:txBody>
      </p:sp>
      <p:sp>
        <p:nvSpPr>
          <p:cNvPr id="6" name="Rectangle 5">
            <a:extLst>
              <a:ext uri="{FF2B5EF4-FFF2-40B4-BE49-F238E27FC236}">
                <a16:creationId xmlns:a16="http://schemas.microsoft.com/office/drawing/2014/main" id="{A9A3C851-1BAE-4F4F-A082-48BB0EED81B5}"/>
              </a:ext>
            </a:extLst>
          </p:cNvPr>
          <p:cNvSpPr/>
          <p:nvPr/>
        </p:nvSpPr>
        <p:spPr>
          <a:xfrm>
            <a:off x="4975668" y="1277295"/>
            <a:ext cx="2359941" cy="369332"/>
          </a:xfrm>
          <a:prstGeom prst="rect">
            <a:avLst/>
          </a:prstGeom>
        </p:spPr>
        <p:txBody>
          <a:bodyPr wrap="none">
            <a:spAutoFit/>
          </a:bodyPr>
          <a:lstStyle/>
          <a:p>
            <a:r>
              <a:rPr lang="en-CA" b="1" dirty="0"/>
              <a:t>Instruction OpCodes</a:t>
            </a:r>
          </a:p>
        </p:txBody>
      </p:sp>
      <p:sp>
        <p:nvSpPr>
          <p:cNvPr id="8" name="Date Placeholder 7">
            <a:extLst>
              <a:ext uri="{FF2B5EF4-FFF2-40B4-BE49-F238E27FC236}">
                <a16:creationId xmlns:a16="http://schemas.microsoft.com/office/drawing/2014/main" id="{1B562A10-8887-4057-8ED9-7FB6833F78EF}"/>
              </a:ext>
            </a:extLst>
          </p:cNvPr>
          <p:cNvSpPr>
            <a:spLocks noGrp="1"/>
          </p:cNvSpPr>
          <p:nvPr>
            <p:ph type="dt" sz="half" idx="10"/>
          </p:nvPr>
        </p:nvSpPr>
        <p:spPr/>
        <p:txBody>
          <a:bodyPr/>
          <a:lstStyle/>
          <a:p>
            <a:fld id="{1917E2D0-AE67-42D8-8E03-5290DF6B4C19}" type="datetime1">
              <a:rPr lang="en-US" smtClean="0"/>
              <a:t>4/11/2018</a:t>
            </a:fld>
            <a:endParaRPr lang="en-US" dirty="0"/>
          </a:p>
        </p:txBody>
      </p:sp>
      <p:sp>
        <p:nvSpPr>
          <p:cNvPr id="9" name="Footer Placeholder 8">
            <a:extLst>
              <a:ext uri="{FF2B5EF4-FFF2-40B4-BE49-F238E27FC236}">
                <a16:creationId xmlns:a16="http://schemas.microsoft.com/office/drawing/2014/main" id="{2043CA63-0F62-4812-A805-12E7C8DF23E7}"/>
              </a:ext>
            </a:extLst>
          </p:cNvPr>
          <p:cNvSpPr>
            <a:spLocks noGrp="1"/>
          </p:cNvSpPr>
          <p:nvPr>
            <p:ph type="ftr" sz="quarter" idx="11"/>
          </p:nvPr>
        </p:nvSpPr>
        <p:spPr/>
        <p:txBody>
          <a:bodyPr/>
          <a:lstStyle/>
          <a:p>
            <a:r>
              <a:rPr lang="en-US" dirty="0"/>
              <a:t>NEO C# NET Developers Center of Excellence</a:t>
            </a:r>
          </a:p>
        </p:txBody>
      </p:sp>
      <p:sp>
        <p:nvSpPr>
          <p:cNvPr id="10" name="Slide Number Placeholder 9">
            <a:extLst>
              <a:ext uri="{FF2B5EF4-FFF2-40B4-BE49-F238E27FC236}">
                <a16:creationId xmlns:a16="http://schemas.microsoft.com/office/drawing/2014/main" id="{3CC5F1FA-06EF-40AD-9393-DEEED9C01C8C}"/>
              </a:ext>
            </a:extLst>
          </p:cNvPr>
          <p:cNvSpPr>
            <a:spLocks noGrp="1"/>
          </p:cNvSpPr>
          <p:nvPr>
            <p:ph type="sldNum" sz="quarter" idx="12"/>
          </p:nvPr>
        </p:nvSpPr>
        <p:spPr/>
        <p:txBody>
          <a:bodyPr/>
          <a:lstStyle/>
          <a:p>
            <a:fld id="{D57F1E4F-1CFF-5643-939E-217C01CDF565}" type="slidenum">
              <a:rPr lang="en-US" smtClean="0"/>
              <a:pPr/>
              <a:t>53</a:t>
            </a:fld>
            <a:endParaRPr lang="en-US" dirty="0"/>
          </a:p>
        </p:txBody>
      </p:sp>
    </p:spTree>
    <p:extLst>
      <p:ext uri="{BB962C8B-B14F-4D97-AF65-F5344CB8AC3E}">
        <p14:creationId xmlns:p14="http://schemas.microsoft.com/office/powerpoint/2010/main" val="28112950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7669190-CFFC-4CEB-8438-5FAABA46BAAA}"/>
              </a:ext>
            </a:extLst>
          </p:cNvPr>
          <p:cNvPicPr>
            <a:picLocks noChangeAspect="1"/>
          </p:cNvPicPr>
          <p:nvPr/>
        </p:nvPicPr>
        <p:blipFill>
          <a:blip r:embed="rId2"/>
          <a:stretch>
            <a:fillRect/>
          </a:stretch>
        </p:blipFill>
        <p:spPr>
          <a:xfrm>
            <a:off x="649341" y="1285881"/>
            <a:ext cx="5700557" cy="5400000"/>
          </a:xfrm>
          <a:prstGeom prst="rect">
            <a:avLst/>
          </a:prstGeom>
        </p:spPr>
      </p:pic>
      <p:sp>
        <p:nvSpPr>
          <p:cNvPr id="20" name="Rectangle 19">
            <a:extLst>
              <a:ext uri="{FF2B5EF4-FFF2-40B4-BE49-F238E27FC236}">
                <a16:creationId xmlns:a16="http://schemas.microsoft.com/office/drawing/2014/main" id="{EEE0680C-13FC-4D6A-8E5A-9C82810FD56D}"/>
              </a:ext>
            </a:extLst>
          </p:cNvPr>
          <p:cNvSpPr/>
          <p:nvPr/>
        </p:nvSpPr>
        <p:spPr>
          <a:xfrm>
            <a:off x="7115175" y="1323644"/>
            <a:ext cx="3943350" cy="5267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a:extLst>
              <a:ext uri="{FF2B5EF4-FFF2-40B4-BE49-F238E27FC236}">
                <a16:creationId xmlns:a16="http://schemas.microsoft.com/office/drawing/2014/main" id="{B75E42C1-7E66-4774-96C5-7B4979972092}"/>
              </a:ext>
            </a:extLst>
          </p:cNvPr>
          <p:cNvSpPr>
            <a:spLocks noGrp="1"/>
          </p:cNvSpPr>
          <p:nvPr>
            <p:ph type="title"/>
          </p:nvPr>
        </p:nvSpPr>
        <p:spPr>
          <a:xfrm>
            <a:off x="677334" y="609600"/>
            <a:ext cx="11255586" cy="1320800"/>
          </a:xfrm>
        </p:spPr>
        <p:txBody>
          <a:bodyPr/>
          <a:lstStyle/>
          <a:p>
            <a:r>
              <a:rPr lang="en-CA" dirty="0"/>
              <a:t>NEO Reference Architecture: NEO Virtual Machine</a:t>
            </a:r>
          </a:p>
        </p:txBody>
      </p:sp>
      <p:sp>
        <p:nvSpPr>
          <p:cNvPr id="3" name="Date Placeholder 2">
            <a:extLst>
              <a:ext uri="{FF2B5EF4-FFF2-40B4-BE49-F238E27FC236}">
                <a16:creationId xmlns:a16="http://schemas.microsoft.com/office/drawing/2014/main" id="{6A4718F8-B1F3-43B3-9C7A-A3AF1FBABC31}"/>
              </a:ext>
            </a:extLst>
          </p:cNvPr>
          <p:cNvSpPr>
            <a:spLocks noGrp="1"/>
          </p:cNvSpPr>
          <p:nvPr>
            <p:ph type="dt" sz="half" idx="10"/>
          </p:nvPr>
        </p:nvSpPr>
        <p:spPr/>
        <p:txBody>
          <a:bodyPr/>
          <a:lstStyle/>
          <a:p>
            <a:fld id="{F19D3017-74A8-4834-A774-75B18F4F01DF}" type="datetime1">
              <a:rPr lang="en-US" smtClean="0"/>
              <a:t>4/11/2018</a:t>
            </a:fld>
            <a:endParaRPr lang="en-US" dirty="0"/>
          </a:p>
        </p:txBody>
      </p:sp>
      <p:sp>
        <p:nvSpPr>
          <p:cNvPr id="5" name="Slide Number Placeholder 4">
            <a:extLst>
              <a:ext uri="{FF2B5EF4-FFF2-40B4-BE49-F238E27FC236}">
                <a16:creationId xmlns:a16="http://schemas.microsoft.com/office/drawing/2014/main" id="{68C183A8-F365-4C6A-9F7D-95DB088100EB}"/>
              </a:ext>
            </a:extLst>
          </p:cNvPr>
          <p:cNvSpPr>
            <a:spLocks noGrp="1"/>
          </p:cNvSpPr>
          <p:nvPr>
            <p:ph type="sldNum" sz="quarter" idx="12"/>
          </p:nvPr>
        </p:nvSpPr>
        <p:spPr/>
        <p:txBody>
          <a:bodyPr/>
          <a:lstStyle/>
          <a:p>
            <a:fld id="{D57F1E4F-1CFF-5643-939E-217C01CDF565}" type="slidenum">
              <a:rPr lang="en-US" smtClean="0"/>
              <a:pPr/>
              <a:t>54</a:t>
            </a:fld>
            <a:endParaRPr lang="en-US" dirty="0"/>
          </a:p>
        </p:txBody>
      </p:sp>
      <p:sp>
        <p:nvSpPr>
          <p:cNvPr id="8" name="Rectangle 7">
            <a:extLst>
              <a:ext uri="{FF2B5EF4-FFF2-40B4-BE49-F238E27FC236}">
                <a16:creationId xmlns:a16="http://schemas.microsoft.com/office/drawing/2014/main" id="{366450AB-718F-40FB-A8F9-517B2107B33E}"/>
              </a:ext>
            </a:extLst>
          </p:cNvPr>
          <p:cNvSpPr/>
          <p:nvPr/>
        </p:nvSpPr>
        <p:spPr>
          <a:xfrm>
            <a:off x="1428681" y="1572767"/>
            <a:ext cx="1911096" cy="230006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3BE98E93-D911-44DA-A710-D9377ABCD313}"/>
              </a:ext>
            </a:extLst>
          </p:cNvPr>
          <p:cNvSpPr/>
          <p:nvPr/>
        </p:nvSpPr>
        <p:spPr>
          <a:xfrm>
            <a:off x="774005" y="4045529"/>
            <a:ext cx="5434584" cy="202167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6" name="Picture 5">
            <a:extLst>
              <a:ext uri="{FF2B5EF4-FFF2-40B4-BE49-F238E27FC236}">
                <a16:creationId xmlns:a16="http://schemas.microsoft.com/office/drawing/2014/main" id="{FB911421-1774-4758-B8DB-F77378F99A6D}"/>
              </a:ext>
            </a:extLst>
          </p:cNvPr>
          <p:cNvPicPr>
            <a:picLocks noChangeAspect="1"/>
          </p:cNvPicPr>
          <p:nvPr/>
        </p:nvPicPr>
        <p:blipFill>
          <a:blip r:embed="rId3"/>
          <a:stretch>
            <a:fillRect/>
          </a:stretch>
        </p:blipFill>
        <p:spPr>
          <a:xfrm>
            <a:off x="7260272" y="1352219"/>
            <a:ext cx="3695700" cy="5267325"/>
          </a:xfrm>
          <a:prstGeom prst="rect">
            <a:avLst/>
          </a:prstGeom>
        </p:spPr>
      </p:pic>
      <p:cxnSp>
        <p:nvCxnSpPr>
          <p:cNvPr id="12" name="Straight Arrow Connector 11">
            <a:extLst>
              <a:ext uri="{FF2B5EF4-FFF2-40B4-BE49-F238E27FC236}">
                <a16:creationId xmlns:a16="http://schemas.microsoft.com/office/drawing/2014/main" id="{3E49DDC3-D5D6-45CB-8046-71BE233E1B41}"/>
              </a:ext>
            </a:extLst>
          </p:cNvPr>
          <p:cNvCxnSpPr>
            <a:cxnSpLocks/>
          </p:cNvCxnSpPr>
          <p:nvPr/>
        </p:nvCxnSpPr>
        <p:spPr>
          <a:xfrm>
            <a:off x="2939143" y="2505075"/>
            <a:ext cx="692888" cy="2384690"/>
          </a:xfrm>
          <a:prstGeom prst="straightConnector1">
            <a:avLst/>
          </a:prstGeom>
          <a:ln w="57150">
            <a:solidFill>
              <a:srgbClr val="90C22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00D3C13-BD13-49A4-94CB-8F39E4E265BB}"/>
              </a:ext>
            </a:extLst>
          </p:cNvPr>
          <p:cNvCxnSpPr>
            <a:cxnSpLocks/>
          </p:cNvCxnSpPr>
          <p:nvPr/>
        </p:nvCxnSpPr>
        <p:spPr>
          <a:xfrm flipH="1">
            <a:off x="1749779" y="2505075"/>
            <a:ext cx="1002946" cy="27557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B78F441-1144-4001-B64C-2B01BF99FB21}"/>
              </a:ext>
            </a:extLst>
          </p:cNvPr>
          <p:cNvCxnSpPr/>
          <p:nvPr/>
        </p:nvCxnSpPr>
        <p:spPr>
          <a:xfrm>
            <a:off x="677334" y="3954662"/>
            <a:ext cx="564111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A10977F-D275-4E0D-8E77-4F049D76C59C}"/>
              </a:ext>
            </a:extLst>
          </p:cNvPr>
          <p:cNvSpPr/>
          <p:nvPr/>
        </p:nvSpPr>
        <p:spPr>
          <a:xfrm>
            <a:off x="7193597" y="1333169"/>
            <a:ext cx="1516762" cy="369332"/>
          </a:xfrm>
          <a:prstGeom prst="rect">
            <a:avLst/>
          </a:prstGeom>
        </p:spPr>
        <p:txBody>
          <a:bodyPr wrap="none">
            <a:spAutoFit/>
          </a:bodyPr>
          <a:lstStyle/>
          <a:p>
            <a:r>
              <a:rPr lang="en-CA" b="1" dirty="0"/>
              <a:t>System Calls</a:t>
            </a:r>
          </a:p>
        </p:txBody>
      </p:sp>
      <p:sp>
        <p:nvSpPr>
          <p:cNvPr id="18" name="Rectangle 17">
            <a:extLst>
              <a:ext uri="{FF2B5EF4-FFF2-40B4-BE49-F238E27FC236}">
                <a16:creationId xmlns:a16="http://schemas.microsoft.com/office/drawing/2014/main" id="{0923EEA9-BA34-412B-AF76-E11D70921D01}"/>
              </a:ext>
            </a:extLst>
          </p:cNvPr>
          <p:cNvSpPr/>
          <p:nvPr/>
        </p:nvSpPr>
        <p:spPr>
          <a:xfrm>
            <a:off x="7260272" y="1930400"/>
            <a:ext cx="3695700" cy="1763776"/>
          </a:xfrm>
          <a:prstGeom prst="rect">
            <a:avLst/>
          </a:prstGeom>
          <a:noFill/>
          <a:ln w="38100">
            <a:solidFill>
              <a:srgbClr val="90C2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464338BE-C92E-40E8-B17A-6F6C2B2D3C00}"/>
              </a:ext>
            </a:extLst>
          </p:cNvPr>
          <p:cNvSpPr/>
          <p:nvPr/>
        </p:nvSpPr>
        <p:spPr>
          <a:xfrm>
            <a:off x="7260272" y="5505780"/>
            <a:ext cx="3695700" cy="742619"/>
          </a:xfrm>
          <a:prstGeom prst="rect">
            <a:avLst/>
          </a:prstGeom>
          <a:noFill/>
          <a:ln w="38100">
            <a:solidFill>
              <a:srgbClr val="90C2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Footer Placeholder 9">
            <a:extLst>
              <a:ext uri="{FF2B5EF4-FFF2-40B4-BE49-F238E27FC236}">
                <a16:creationId xmlns:a16="http://schemas.microsoft.com/office/drawing/2014/main" id="{42E93F95-ACB3-4647-A1E6-B919A8973124}"/>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04255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1+#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1+#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0-#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1+#ppt_w/2"/>
                                          </p:val>
                                        </p:tav>
                                        <p:tav tm="100000">
                                          <p:val>
                                            <p:strVal val="#ppt_x"/>
                                          </p:val>
                                        </p:tav>
                                      </p:tavLst>
                                    </p:anim>
                                    <p:anim calcmode="lin" valueType="num">
                                      <p:cBhvr additive="base">
                                        <p:cTn id="4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8" grpId="0" animBg="1"/>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C02C-423C-4013-AC64-8BDA8F2007C7}"/>
              </a:ext>
            </a:extLst>
          </p:cNvPr>
          <p:cNvSpPr>
            <a:spLocks noGrp="1"/>
          </p:cNvSpPr>
          <p:nvPr>
            <p:ph type="title"/>
          </p:nvPr>
        </p:nvSpPr>
        <p:spPr/>
        <p:txBody>
          <a:bodyPr/>
          <a:lstStyle/>
          <a:p>
            <a:r>
              <a:rPr lang="en-CA" dirty="0"/>
              <a:t>6. Module 2 Labs</a:t>
            </a:r>
          </a:p>
        </p:txBody>
      </p:sp>
      <p:sp>
        <p:nvSpPr>
          <p:cNvPr id="3" name="Text Placeholder 2">
            <a:extLst>
              <a:ext uri="{FF2B5EF4-FFF2-40B4-BE49-F238E27FC236}">
                <a16:creationId xmlns:a16="http://schemas.microsoft.com/office/drawing/2014/main" id="{62D46D2D-6AB1-4140-984E-DCE1A8B1E0C2}"/>
              </a:ext>
            </a:extLst>
          </p:cNvPr>
          <p:cNvSpPr>
            <a:spLocks noGrp="1"/>
          </p:cNvSpPr>
          <p:nvPr>
            <p:ph type="body" idx="1"/>
          </p:nvPr>
        </p:nvSpPr>
        <p:spPr>
          <a:xfrm>
            <a:off x="677334" y="4527448"/>
            <a:ext cx="10313753" cy="860400"/>
          </a:xfrm>
        </p:spPr>
        <p:txBody>
          <a:bodyPr/>
          <a:lstStyle/>
          <a:p>
            <a:r>
              <a:rPr lang="en-CA" dirty="0"/>
              <a:t>NEO Smart Contract Patterns: Process Operation, Domain Name Server, NEP5 Token</a:t>
            </a:r>
          </a:p>
        </p:txBody>
      </p:sp>
      <p:sp>
        <p:nvSpPr>
          <p:cNvPr id="4" name="Date Placeholder 3">
            <a:extLst>
              <a:ext uri="{FF2B5EF4-FFF2-40B4-BE49-F238E27FC236}">
                <a16:creationId xmlns:a16="http://schemas.microsoft.com/office/drawing/2014/main" id="{4E41594B-1B19-4C91-8871-C4CDD8054450}"/>
              </a:ext>
            </a:extLst>
          </p:cNvPr>
          <p:cNvSpPr>
            <a:spLocks noGrp="1"/>
          </p:cNvSpPr>
          <p:nvPr>
            <p:ph type="dt" sz="half" idx="10"/>
          </p:nvPr>
        </p:nvSpPr>
        <p:spPr/>
        <p:txBody>
          <a:bodyPr/>
          <a:lstStyle/>
          <a:p>
            <a:fld id="{CD61B9B9-22DA-404C-BD77-F449DE64DF66}" type="datetime1">
              <a:rPr lang="en-US" smtClean="0"/>
              <a:t>4/11/2018</a:t>
            </a:fld>
            <a:endParaRPr lang="en-US" dirty="0"/>
          </a:p>
        </p:txBody>
      </p:sp>
      <p:sp>
        <p:nvSpPr>
          <p:cNvPr id="5" name="Slide Number Placeholder 4">
            <a:extLst>
              <a:ext uri="{FF2B5EF4-FFF2-40B4-BE49-F238E27FC236}">
                <a16:creationId xmlns:a16="http://schemas.microsoft.com/office/drawing/2014/main" id="{73A918DE-A0FA-4353-95E9-0B2BAF51E5CB}"/>
              </a:ext>
            </a:extLst>
          </p:cNvPr>
          <p:cNvSpPr>
            <a:spLocks noGrp="1"/>
          </p:cNvSpPr>
          <p:nvPr>
            <p:ph type="sldNum" sz="quarter" idx="12"/>
          </p:nvPr>
        </p:nvSpPr>
        <p:spPr/>
        <p:txBody>
          <a:bodyPr/>
          <a:lstStyle/>
          <a:p>
            <a:fld id="{D57F1E4F-1CFF-5643-939E-217C01CDF565}" type="slidenum">
              <a:rPr lang="en-US" smtClean="0"/>
              <a:pPr/>
              <a:t>55</a:t>
            </a:fld>
            <a:endParaRPr lang="en-US" dirty="0"/>
          </a:p>
        </p:txBody>
      </p:sp>
      <p:sp>
        <p:nvSpPr>
          <p:cNvPr id="6" name="Footer Placeholder 5">
            <a:extLst>
              <a:ext uri="{FF2B5EF4-FFF2-40B4-BE49-F238E27FC236}">
                <a16:creationId xmlns:a16="http://schemas.microsoft.com/office/drawing/2014/main" id="{F9242616-E0CD-46F2-BC1B-AFBB87106A52}"/>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0474544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9DAD-7F80-469A-8C29-59AB9669449C}"/>
              </a:ext>
            </a:extLst>
          </p:cNvPr>
          <p:cNvSpPr>
            <a:spLocks noGrp="1"/>
          </p:cNvSpPr>
          <p:nvPr>
            <p:ph type="title"/>
          </p:nvPr>
        </p:nvSpPr>
        <p:spPr>
          <a:xfrm>
            <a:off x="677334" y="2700867"/>
            <a:ext cx="11036129" cy="1826581"/>
          </a:xfrm>
        </p:spPr>
        <p:txBody>
          <a:bodyPr/>
          <a:lstStyle/>
          <a:p>
            <a:r>
              <a:rPr lang="en-CA" dirty="0"/>
              <a:t>Lab 4 – lab4_processoperationpattern.cs</a:t>
            </a:r>
          </a:p>
        </p:txBody>
      </p:sp>
      <p:sp>
        <p:nvSpPr>
          <p:cNvPr id="3" name="Text Placeholder 2">
            <a:extLst>
              <a:ext uri="{FF2B5EF4-FFF2-40B4-BE49-F238E27FC236}">
                <a16:creationId xmlns:a16="http://schemas.microsoft.com/office/drawing/2014/main" id="{FE986972-4FEA-48D4-8347-B38CCB7070F7}"/>
              </a:ext>
            </a:extLst>
          </p:cNvPr>
          <p:cNvSpPr>
            <a:spLocks noGrp="1"/>
          </p:cNvSpPr>
          <p:nvPr>
            <p:ph type="body" idx="1"/>
          </p:nvPr>
        </p:nvSpPr>
        <p:spPr/>
        <p:txBody>
          <a:bodyPr/>
          <a:lstStyle/>
          <a:p>
            <a:r>
              <a:rPr lang="en-CA" dirty="0"/>
              <a:t>NEO Smart Contract Patterns</a:t>
            </a:r>
          </a:p>
        </p:txBody>
      </p:sp>
      <p:sp>
        <p:nvSpPr>
          <p:cNvPr id="4" name="Date Placeholder 3">
            <a:extLst>
              <a:ext uri="{FF2B5EF4-FFF2-40B4-BE49-F238E27FC236}">
                <a16:creationId xmlns:a16="http://schemas.microsoft.com/office/drawing/2014/main" id="{081A32BA-2059-47EB-98CA-6A99BE840A28}"/>
              </a:ext>
            </a:extLst>
          </p:cNvPr>
          <p:cNvSpPr>
            <a:spLocks noGrp="1"/>
          </p:cNvSpPr>
          <p:nvPr>
            <p:ph type="dt" sz="half" idx="10"/>
          </p:nvPr>
        </p:nvSpPr>
        <p:spPr/>
        <p:txBody>
          <a:bodyPr/>
          <a:lstStyle/>
          <a:p>
            <a:fld id="{0D1A2DE6-44C1-4ADA-9426-8A0938571D95}" type="datetime1">
              <a:rPr lang="en-US" smtClean="0"/>
              <a:t>4/11/2018</a:t>
            </a:fld>
            <a:endParaRPr lang="en-US" dirty="0"/>
          </a:p>
        </p:txBody>
      </p:sp>
      <p:sp>
        <p:nvSpPr>
          <p:cNvPr id="5" name="Slide Number Placeholder 4">
            <a:extLst>
              <a:ext uri="{FF2B5EF4-FFF2-40B4-BE49-F238E27FC236}">
                <a16:creationId xmlns:a16="http://schemas.microsoft.com/office/drawing/2014/main" id="{03CE3853-4EF1-4256-B624-08C693FB0F59}"/>
              </a:ext>
            </a:extLst>
          </p:cNvPr>
          <p:cNvSpPr>
            <a:spLocks noGrp="1"/>
          </p:cNvSpPr>
          <p:nvPr>
            <p:ph type="sldNum" sz="quarter" idx="12"/>
          </p:nvPr>
        </p:nvSpPr>
        <p:spPr/>
        <p:txBody>
          <a:bodyPr/>
          <a:lstStyle/>
          <a:p>
            <a:fld id="{D57F1E4F-1CFF-5643-939E-217C01CDF565}" type="slidenum">
              <a:rPr lang="en-US" smtClean="0"/>
              <a:pPr/>
              <a:t>56</a:t>
            </a:fld>
            <a:endParaRPr lang="en-US" dirty="0"/>
          </a:p>
        </p:txBody>
      </p:sp>
      <p:sp>
        <p:nvSpPr>
          <p:cNvPr id="6" name="Footer Placeholder 5">
            <a:extLst>
              <a:ext uri="{FF2B5EF4-FFF2-40B4-BE49-F238E27FC236}">
                <a16:creationId xmlns:a16="http://schemas.microsoft.com/office/drawing/2014/main" id="{D4A07903-4A5D-4524-9F4C-DB06ACA65C99}"/>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793609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35D8DA-52C4-47B3-B03F-2E171A465CBB}"/>
              </a:ext>
            </a:extLst>
          </p:cNvPr>
          <p:cNvSpPr>
            <a:spLocks noGrp="1"/>
          </p:cNvSpPr>
          <p:nvPr>
            <p:ph type="dt" sz="half" idx="10"/>
          </p:nvPr>
        </p:nvSpPr>
        <p:spPr/>
        <p:txBody>
          <a:bodyPr/>
          <a:lstStyle/>
          <a:p>
            <a:fld id="{7E07D2C5-B332-4A7D-8448-75CB1C446451}" type="datetime1">
              <a:rPr lang="en-US" smtClean="0"/>
              <a:t>4/11/2018</a:t>
            </a:fld>
            <a:endParaRPr lang="en-US" dirty="0"/>
          </a:p>
        </p:txBody>
      </p:sp>
      <p:sp>
        <p:nvSpPr>
          <p:cNvPr id="3" name="Slide Number Placeholder 2">
            <a:extLst>
              <a:ext uri="{FF2B5EF4-FFF2-40B4-BE49-F238E27FC236}">
                <a16:creationId xmlns:a16="http://schemas.microsoft.com/office/drawing/2014/main" id="{5D9EDE3A-0E00-41B6-A8BA-CF4CCF500A91}"/>
              </a:ext>
            </a:extLst>
          </p:cNvPr>
          <p:cNvSpPr>
            <a:spLocks noGrp="1"/>
          </p:cNvSpPr>
          <p:nvPr>
            <p:ph type="sldNum" sz="quarter" idx="12"/>
          </p:nvPr>
        </p:nvSpPr>
        <p:spPr/>
        <p:txBody>
          <a:bodyPr/>
          <a:lstStyle/>
          <a:p>
            <a:fld id="{D57F1E4F-1CFF-5643-939E-217C01CDF565}" type="slidenum">
              <a:rPr lang="en-US" smtClean="0"/>
              <a:pPr/>
              <a:t>57</a:t>
            </a:fld>
            <a:endParaRPr lang="en-US" dirty="0"/>
          </a:p>
        </p:txBody>
      </p:sp>
      <p:pic>
        <p:nvPicPr>
          <p:cNvPr id="4" name="Picture 3">
            <a:extLst>
              <a:ext uri="{FF2B5EF4-FFF2-40B4-BE49-F238E27FC236}">
                <a16:creationId xmlns:a16="http://schemas.microsoft.com/office/drawing/2014/main" id="{772E7C84-310E-44E4-92F8-4A30D6244CB5}"/>
              </a:ext>
            </a:extLst>
          </p:cNvPr>
          <p:cNvPicPr>
            <a:picLocks noChangeAspect="1"/>
          </p:cNvPicPr>
          <p:nvPr/>
        </p:nvPicPr>
        <p:blipFill>
          <a:blip r:embed="rId2"/>
          <a:stretch>
            <a:fillRect/>
          </a:stretch>
        </p:blipFill>
        <p:spPr>
          <a:xfrm>
            <a:off x="2337760" y="0"/>
            <a:ext cx="7516480" cy="6858000"/>
          </a:xfrm>
          <a:prstGeom prst="rect">
            <a:avLst/>
          </a:prstGeom>
        </p:spPr>
      </p:pic>
      <p:sp>
        <p:nvSpPr>
          <p:cNvPr id="5" name="Rectangle 4">
            <a:extLst>
              <a:ext uri="{FF2B5EF4-FFF2-40B4-BE49-F238E27FC236}">
                <a16:creationId xmlns:a16="http://schemas.microsoft.com/office/drawing/2014/main" id="{1303503E-A5F1-4087-BDFE-958876068D95}"/>
              </a:ext>
            </a:extLst>
          </p:cNvPr>
          <p:cNvSpPr/>
          <p:nvPr/>
        </p:nvSpPr>
        <p:spPr>
          <a:xfrm>
            <a:off x="3557016" y="960120"/>
            <a:ext cx="6281928" cy="56784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Footer Placeholder 5">
            <a:extLst>
              <a:ext uri="{FF2B5EF4-FFF2-40B4-BE49-F238E27FC236}">
                <a16:creationId xmlns:a16="http://schemas.microsoft.com/office/drawing/2014/main" id="{E7BD506D-596E-40F8-AFE4-C2919431416B}"/>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145976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D87985-E25E-4AEA-90C2-428D4BC1E383}"/>
              </a:ext>
            </a:extLst>
          </p:cNvPr>
          <p:cNvSpPr>
            <a:spLocks noGrp="1"/>
          </p:cNvSpPr>
          <p:nvPr>
            <p:ph type="title"/>
          </p:nvPr>
        </p:nvSpPr>
        <p:spPr/>
        <p:txBody>
          <a:bodyPr/>
          <a:lstStyle/>
          <a:p>
            <a:r>
              <a:rPr lang="en-CA" dirty="0"/>
              <a:t>Process Operation Pattern</a:t>
            </a:r>
          </a:p>
        </p:txBody>
      </p:sp>
      <p:sp>
        <p:nvSpPr>
          <p:cNvPr id="7" name="Content Placeholder 6">
            <a:extLst>
              <a:ext uri="{FF2B5EF4-FFF2-40B4-BE49-F238E27FC236}">
                <a16:creationId xmlns:a16="http://schemas.microsoft.com/office/drawing/2014/main" id="{2AB92427-77C5-425B-A977-9A6B4FA4330E}"/>
              </a:ext>
            </a:extLst>
          </p:cNvPr>
          <p:cNvSpPr>
            <a:spLocks noGrp="1"/>
          </p:cNvSpPr>
          <p:nvPr>
            <p:ph idx="1"/>
          </p:nvPr>
        </p:nvSpPr>
        <p:spPr>
          <a:xfrm>
            <a:off x="677333" y="1801907"/>
            <a:ext cx="6419089" cy="4239456"/>
          </a:xfrm>
        </p:spPr>
        <p:txBody>
          <a:bodyPr/>
          <a:lstStyle/>
          <a:p>
            <a:pPr marL="0" indent="0">
              <a:buNone/>
            </a:pPr>
            <a:r>
              <a:rPr lang="en-US" dirty="0">
                <a:latin typeface="Consolas" panose="020B0609020204030204" pitchFamily="49" charset="0"/>
              </a:rPr>
              <a:t>public static object Main(string operation, </a:t>
            </a:r>
            <a:br>
              <a:rPr lang="en-US" dirty="0">
                <a:latin typeface="Consolas" panose="020B0609020204030204" pitchFamily="49" charset="0"/>
              </a:rPr>
            </a:br>
            <a:r>
              <a:rPr lang="en-US" dirty="0">
                <a:latin typeface="Consolas" panose="020B0609020204030204" pitchFamily="49" charset="0"/>
              </a:rPr>
              <a:t>					        params object[] args)</a:t>
            </a:r>
          </a:p>
          <a:p>
            <a:endParaRPr lang="en-US" dirty="0"/>
          </a:p>
          <a:p>
            <a:pPr marL="0" indent="0">
              <a:buNone/>
            </a:pPr>
            <a:r>
              <a:rPr lang="en-US" dirty="0"/>
              <a:t>Parameters</a:t>
            </a:r>
          </a:p>
          <a:p>
            <a:r>
              <a:rPr lang="en-US" dirty="0">
                <a:latin typeface="Consolas" panose="020B0609020204030204" pitchFamily="49" charset="0"/>
              </a:rPr>
              <a:t>operation </a:t>
            </a:r>
            <a:r>
              <a:rPr lang="en-US" dirty="0"/>
              <a:t>task to be performed by the smart contract</a:t>
            </a:r>
          </a:p>
          <a:p>
            <a:r>
              <a:rPr lang="en-US" dirty="0">
                <a:latin typeface="Consolas" panose="020B0609020204030204" pitchFamily="49" charset="0"/>
              </a:rPr>
              <a:t>args      </a:t>
            </a:r>
            <a:r>
              <a:rPr lang="en-US" dirty="0"/>
              <a:t>parameters need for a specific task </a:t>
            </a:r>
          </a:p>
          <a:p>
            <a:endParaRPr lang="en-US" dirty="0"/>
          </a:p>
          <a:p>
            <a:pPr marL="0" indent="0">
              <a:buNone/>
            </a:pPr>
            <a:r>
              <a:rPr lang="en-US" dirty="0"/>
              <a:t>Return Value</a:t>
            </a:r>
          </a:p>
          <a:p>
            <a:r>
              <a:rPr lang="en-US" dirty="0">
                <a:latin typeface="Consolas" panose="020B0609020204030204" pitchFamily="49" charset="0"/>
              </a:rPr>
              <a:t>object</a:t>
            </a:r>
            <a:r>
              <a:rPr lang="en-US" dirty="0"/>
              <a:t>	    bool, simple value, entity, array of objects </a:t>
            </a:r>
            <a:endParaRPr lang="en-CA" dirty="0"/>
          </a:p>
        </p:txBody>
      </p:sp>
      <p:sp>
        <p:nvSpPr>
          <p:cNvPr id="2" name="Date Placeholder 1">
            <a:extLst>
              <a:ext uri="{FF2B5EF4-FFF2-40B4-BE49-F238E27FC236}">
                <a16:creationId xmlns:a16="http://schemas.microsoft.com/office/drawing/2014/main" id="{8E48B426-4050-4541-9EF1-2C807932C99F}"/>
              </a:ext>
            </a:extLst>
          </p:cNvPr>
          <p:cNvSpPr>
            <a:spLocks noGrp="1"/>
          </p:cNvSpPr>
          <p:nvPr>
            <p:ph type="dt" sz="half" idx="10"/>
          </p:nvPr>
        </p:nvSpPr>
        <p:spPr/>
        <p:txBody>
          <a:bodyPr/>
          <a:lstStyle/>
          <a:p>
            <a:fld id="{1600CA3C-4722-4843-BDB5-22CA60406203}" type="datetime1">
              <a:rPr lang="en-US" smtClean="0"/>
              <a:t>4/11/2018</a:t>
            </a:fld>
            <a:endParaRPr lang="en-US" dirty="0"/>
          </a:p>
        </p:txBody>
      </p:sp>
      <p:sp>
        <p:nvSpPr>
          <p:cNvPr id="3" name="Slide Number Placeholder 2">
            <a:extLst>
              <a:ext uri="{FF2B5EF4-FFF2-40B4-BE49-F238E27FC236}">
                <a16:creationId xmlns:a16="http://schemas.microsoft.com/office/drawing/2014/main" id="{1D58765B-DE48-45D7-ADEA-D7638F57D0B9}"/>
              </a:ext>
            </a:extLst>
          </p:cNvPr>
          <p:cNvSpPr>
            <a:spLocks noGrp="1"/>
          </p:cNvSpPr>
          <p:nvPr>
            <p:ph type="sldNum" sz="quarter" idx="12"/>
          </p:nvPr>
        </p:nvSpPr>
        <p:spPr/>
        <p:txBody>
          <a:bodyPr/>
          <a:lstStyle/>
          <a:p>
            <a:fld id="{D57F1E4F-1CFF-5643-939E-217C01CDF565}" type="slidenum">
              <a:rPr lang="en-US" smtClean="0"/>
              <a:pPr/>
              <a:t>58</a:t>
            </a:fld>
            <a:endParaRPr lang="en-US" dirty="0"/>
          </a:p>
        </p:txBody>
      </p:sp>
      <p:pic>
        <p:nvPicPr>
          <p:cNvPr id="4" name="Picture 3">
            <a:extLst>
              <a:ext uri="{FF2B5EF4-FFF2-40B4-BE49-F238E27FC236}">
                <a16:creationId xmlns:a16="http://schemas.microsoft.com/office/drawing/2014/main" id="{00BAF662-E0D6-45E9-A565-0A2C9D836A8C}"/>
              </a:ext>
            </a:extLst>
          </p:cNvPr>
          <p:cNvPicPr>
            <a:picLocks noChangeAspect="1"/>
          </p:cNvPicPr>
          <p:nvPr/>
        </p:nvPicPr>
        <p:blipFill>
          <a:blip r:embed="rId2"/>
          <a:stretch>
            <a:fillRect/>
          </a:stretch>
        </p:blipFill>
        <p:spPr>
          <a:xfrm>
            <a:off x="7096422" y="0"/>
            <a:ext cx="5084087" cy="6858000"/>
          </a:xfrm>
          <a:prstGeom prst="rect">
            <a:avLst/>
          </a:prstGeom>
        </p:spPr>
      </p:pic>
      <p:cxnSp>
        <p:nvCxnSpPr>
          <p:cNvPr id="9" name="Straight Arrow Connector 8">
            <a:extLst>
              <a:ext uri="{FF2B5EF4-FFF2-40B4-BE49-F238E27FC236}">
                <a16:creationId xmlns:a16="http://schemas.microsoft.com/office/drawing/2014/main" id="{F6DB85C4-3656-4D1B-9D33-381817DCB66D}"/>
              </a:ext>
            </a:extLst>
          </p:cNvPr>
          <p:cNvCxnSpPr>
            <a:cxnSpLocks/>
          </p:cNvCxnSpPr>
          <p:nvPr/>
        </p:nvCxnSpPr>
        <p:spPr>
          <a:xfrm flipV="1">
            <a:off x="4142232" y="176784"/>
            <a:ext cx="4544568" cy="16977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6BC2DDA-4791-4E47-B1FA-4131B0822B58}"/>
              </a:ext>
            </a:extLst>
          </p:cNvPr>
          <p:cNvCxnSpPr>
            <a:cxnSpLocks/>
          </p:cNvCxnSpPr>
          <p:nvPr/>
        </p:nvCxnSpPr>
        <p:spPr>
          <a:xfrm flipV="1">
            <a:off x="1626447" y="176784"/>
            <a:ext cx="8230785" cy="3179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74BF4D4-00AC-4FEE-9C2D-6250412D542F}"/>
              </a:ext>
            </a:extLst>
          </p:cNvPr>
          <p:cNvCxnSpPr>
            <a:cxnSpLocks/>
          </p:cNvCxnSpPr>
          <p:nvPr/>
        </p:nvCxnSpPr>
        <p:spPr>
          <a:xfrm flipV="1">
            <a:off x="1626447" y="176784"/>
            <a:ext cx="9254913" cy="36118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6F6BAAA-A851-4972-8D65-8ACA52BDFCF6}"/>
              </a:ext>
            </a:extLst>
          </p:cNvPr>
          <p:cNvCxnSpPr>
            <a:cxnSpLocks/>
          </p:cNvCxnSpPr>
          <p:nvPr/>
        </p:nvCxnSpPr>
        <p:spPr>
          <a:xfrm>
            <a:off x="1574970" y="5276088"/>
            <a:ext cx="5776806" cy="13007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BA44759F-132D-455A-BBFB-63781D7527C5}"/>
              </a:ext>
            </a:extLst>
          </p:cNvPr>
          <p:cNvSpPr/>
          <p:nvPr/>
        </p:nvSpPr>
        <p:spPr>
          <a:xfrm>
            <a:off x="7680959" y="1874520"/>
            <a:ext cx="3309111" cy="45319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Footer Placeholder 22">
            <a:extLst>
              <a:ext uri="{FF2B5EF4-FFF2-40B4-BE49-F238E27FC236}">
                <a16:creationId xmlns:a16="http://schemas.microsoft.com/office/drawing/2014/main" id="{6AD9313A-BED0-4B57-9F65-640A476E6A9E}"/>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98475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033D681-D836-4FD5-8099-4E11BE942AA0}"/>
              </a:ext>
            </a:extLst>
          </p:cNvPr>
          <p:cNvSpPr>
            <a:spLocks noGrp="1"/>
          </p:cNvSpPr>
          <p:nvPr>
            <p:ph type="title"/>
          </p:nvPr>
        </p:nvSpPr>
        <p:spPr/>
        <p:txBody>
          <a:bodyPr/>
          <a:lstStyle/>
          <a:p>
            <a:endParaRPr lang="en-CA" dirty="0"/>
          </a:p>
        </p:txBody>
      </p:sp>
      <p:sp>
        <p:nvSpPr>
          <p:cNvPr id="3" name="Slide Number Placeholder 2">
            <a:extLst>
              <a:ext uri="{FF2B5EF4-FFF2-40B4-BE49-F238E27FC236}">
                <a16:creationId xmlns:a16="http://schemas.microsoft.com/office/drawing/2014/main" id="{051EB795-6117-4333-A494-2412336D0F1E}"/>
              </a:ext>
            </a:extLst>
          </p:cNvPr>
          <p:cNvSpPr>
            <a:spLocks noGrp="1"/>
          </p:cNvSpPr>
          <p:nvPr>
            <p:ph type="sldNum" sz="quarter" idx="12"/>
          </p:nvPr>
        </p:nvSpPr>
        <p:spPr/>
        <p:txBody>
          <a:bodyPr/>
          <a:lstStyle/>
          <a:p>
            <a:fld id="{D57F1E4F-1CFF-5643-939E-217C01CDF565}" type="slidenum">
              <a:rPr lang="en-US" smtClean="0"/>
              <a:pPr/>
              <a:t>59</a:t>
            </a:fld>
            <a:endParaRPr lang="en-US" dirty="0"/>
          </a:p>
        </p:txBody>
      </p:sp>
      <p:pic>
        <p:nvPicPr>
          <p:cNvPr id="4" name="Picture 3">
            <a:extLst>
              <a:ext uri="{FF2B5EF4-FFF2-40B4-BE49-F238E27FC236}">
                <a16:creationId xmlns:a16="http://schemas.microsoft.com/office/drawing/2014/main" id="{65444763-3CE8-4472-A224-C02264CD409C}"/>
              </a:ext>
            </a:extLst>
          </p:cNvPr>
          <p:cNvPicPr>
            <a:picLocks noChangeAspect="1"/>
          </p:cNvPicPr>
          <p:nvPr/>
        </p:nvPicPr>
        <p:blipFill>
          <a:blip r:embed="rId2"/>
          <a:stretch>
            <a:fillRect/>
          </a:stretch>
        </p:blipFill>
        <p:spPr>
          <a:xfrm>
            <a:off x="676960" y="0"/>
            <a:ext cx="5084087" cy="6858000"/>
          </a:xfrm>
          <a:prstGeom prst="rect">
            <a:avLst/>
          </a:prstGeom>
          <a:ln>
            <a:solidFill>
              <a:schemeClr val="accent1"/>
            </a:solidFill>
          </a:ln>
        </p:spPr>
      </p:pic>
      <p:sp>
        <p:nvSpPr>
          <p:cNvPr id="6" name="Date Placeholder 5">
            <a:extLst>
              <a:ext uri="{FF2B5EF4-FFF2-40B4-BE49-F238E27FC236}">
                <a16:creationId xmlns:a16="http://schemas.microsoft.com/office/drawing/2014/main" id="{6F6DAA30-B73F-4AA2-B539-7620CF0C52BA}"/>
              </a:ext>
            </a:extLst>
          </p:cNvPr>
          <p:cNvSpPr>
            <a:spLocks noGrp="1"/>
          </p:cNvSpPr>
          <p:nvPr>
            <p:ph type="dt" sz="half" idx="10"/>
          </p:nvPr>
        </p:nvSpPr>
        <p:spPr/>
        <p:txBody>
          <a:bodyPr/>
          <a:lstStyle/>
          <a:p>
            <a:fld id="{462A39C6-9253-45CC-B949-7733A76F4D4E}" type="datetime1">
              <a:rPr lang="en-US" smtClean="0"/>
              <a:t>4/11/2018</a:t>
            </a:fld>
            <a:endParaRPr lang="en-US" dirty="0"/>
          </a:p>
        </p:txBody>
      </p:sp>
      <p:sp>
        <p:nvSpPr>
          <p:cNvPr id="7" name="Footer Placeholder 6">
            <a:extLst>
              <a:ext uri="{FF2B5EF4-FFF2-40B4-BE49-F238E27FC236}">
                <a16:creationId xmlns:a16="http://schemas.microsoft.com/office/drawing/2014/main" id="{275A94B9-8BD7-481B-862E-D22F30B9487A}"/>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858006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7EF74-3E83-4490-BC4E-6CC252AAF558}"/>
              </a:ext>
            </a:extLst>
          </p:cNvPr>
          <p:cNvSpPr>
            <a:spLocks noGrp="1"/>
          </p:cNvSpPr>
          <p:nvPr>
            <p:ph type="title"/>
          </p:nvPr>
        </p:nvSpPr>
        <p:spPr>
          <a:xfrm>
            <a:off x="677333" y="609600"/>
            <a:ext cx="11278105" cy="1320800"/>
          </a:xfrm>
        </p:spPr>
        <p:txBody>
          <a:bodyPr/>
          <a:lstStyle/>
          <a:p>
            <a:r>
              <a:rPr lang="en-CA" dirty="0"/>
              <a:t>Traditional Multi-Tier Enterprise Applications</a:t>
            </a:r>
            <a:endParaRPr lang="en-US" dirty="0"/>
          </a:p>
        </p:txBody>
      </p:sp>
      <p:sp>
        <p:nvSpPr>
          <p:cNvPr id="3" name="Date Placeholder 2">
            <a:extLst>
              <a:ext uri="{FF2B5EF4-FFF2-40B4-BE49-F238E27FC236}">
                <a16:creationId xmlns:a16="http://schemas.microsoft.com/office/drawing/2014/main" id="{DC5D72EA-6BF0-475D-BDEB-F68B575C22B4}"/>
              </a:ext>
            </a:extLst>
          </p:cNvPr>
          <p:cNvSpPr>
            <a:spLocks noGrp="1"/>
          </p:cNvSpPr>
          <p:nvPr>
            <p:ph type="dt" sz="half" idx="10"/>
          </p:nvPr>
        </p:nvSpPr>
        <p:spPr/>
        <p:txBody>
          <a:bodyPr/>
          <a:lstStyle/>
          <a:p>
            <a:fld id="{F75942B2-33EF-418B-A5D9-15E358DDDFEE}" type="datetime1">
              <a:rPr lang="en-US" smtClean="0"/>
              <a:t>4/11/2018</a:t>
            </a:fld>
            <a:endParaRPr lang="en-US" dirty="0"/>
          </a:p>
        </p:txBody>
      </p:sp>
      <p:sp>
        <p:nvSpPr>
          <p:cNvPr id="4" name="Slide Number Placeholder 3">
            <a:extLst>
              <a:ext uri="{FF2B5EF4-FFF2-40B4-BE49-F238E27FC236}">
                <a16:creationId xmlns:a16="http://schemas.microsoft.com/office/drawing/2014/main" id="{F2755161-942B-4E31-B5F5-729A43AC141E}"/>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5" name="Picture 4">
            <a:extLst>
              <a:ext uri="{FF2B5EF4-FFF2-40B4-BE49-F238E27FC236}">
                <a16:creationId xmlns:a16="http://schemas.microsoft.com/office/drawing/2014/main" id="{DDB6A1F4-CC53-4ED6-A3A8-D2C1679033F1}"/>
              </a:ext>
            </a:extLst>
          </p:cNvPr>
          <p:cNvPicPr>
            <a:picLocks noChangeAspect="1"/>
          </p:cNvPicPr>
          <p:nvPr/>
        </p:nvPicPr>
        <p:blipFill>
          <a:blip r:embed="rId2"/>
          <a:stretch>
            <a:fillRect/>
          </a:stretch>
        </p:blipFill>
        <p:spPr>
          <a:xfrm>
            <a:off x="677334" y="1455295"/>
            <a:ext cx="7483601" cy="5400000"/>
          </a:xfrm>
          <a:prstGeom prst="rect">
            <a:avLst/>
          </a:prstGeom>
        </p:spPr>
      </p:pic>
      <p:sp>
        <p:nvSpPr>
          <p:cNvPr id="6" name="Rectangle 5">
            <a:extLst>
              <a:ext uri="{FF2B5EF4-FFF2-40B4-BE49-F238E27FC236}">
                <a16:creationId xmlns:a16="http://schemas.microsoft.com/office/drawing/2014/main" id="{318F9C6E-9E89-4551-94B0-708EB9DBA7EF}"/>
              </a:ext>
            </a:extLst>
          </p:cNvPr>
          <p:cNvSpPr/>
          <p:nvPr/>
        </p:nvSpPr>
        <p:spPr>
          <a:xfrm>
            <a:off x="9822" y="1159217"/>
            <a:ext cx="2882392" cy="369332"/>
          </a:xfrm>
          <a:prstGeom prst="rect">
            <a:avLst/>
          </a:prstGeom>
        </p:spPr>
        <p:txBody>
          <a:bodyPr wrap="none">
            <a:spAutoFit/>
          </a:bodyPr>
          <a:lstStyle/>
          <a:p>
            <a:r>
              <a:rPr lang="en-CA" dirty="0"/>
              <a:t>Microsoft ASP.NET/EF/SQL</a:t>
            </a:r>
            <a:endParaRPr lang="en-US" dirty="0"/>
          </a:p>
        </p:txBody>
      </p:sp>
      <p:sp>
        <p:nvSpPr>
          <p:cNvPr id="7" name="Rectangle 6">
            <a:extLst>
              <a:ext uri="{FF2B5EF4-FFF2-40B4-BE49-F238E27FC236}">
                <a16:creationId xmlns:a16="http://schemas.microsoft.com/office/drawing/2014/main" id="{362EB975-E4E3-4D84-80C0-8F14293CD9FB}"/>
              </a:ext>
            </a:extLst>
          </p:cNvPr>
          <p:cNvSpPr/>
          <p:nvPr/>
        </p:nvSpPr>
        <p:spPr>
          <a:xfrm>
            <a:off x="3018194" y="1159217"/>
            <a:ext cx="3217547" cy="369332"/>
          </a:xfrm>
          <a:prstGeom prst="rect">
            <a:avLst/>
          </a:prstGeom>
        </p:spPr>
        <p:txBody>
          <a:bodyPr wrap="none">
            <a:spAutoFit/>
          </a:bodyPr>
          <a:lstStyle/>
          <a:p>
            <a:r>
              <a:rPr lang="en-CA" dirty="0"/>
              <a:t>Full Stack HTML/CSS/Node.js</a:t>
            </a:r>
            <a:endParaRPr lang="en-US" dirty="0"/>
          </a:p>
        </p:txBody>
      </p:sp>
      <p:sp>
        <p:nvSpPr>
          <p:cNvPr id="8" name="Rectangle 7">
            <a:extLst>
              <a:ext uri="{FF2B5EF4-FFF2-40B4-BE49-F238E27FC236}">
                <a16:creationId xmlns:a16="http://schemas.microsoft.com/office/drawing/2014/main" id="{F265A622-5EA9-4FF0-A2BB-F82800AE866B}"/>
              </a:ext>
            </a:extLst>
          </p:cNvPr>
          <p:cNvSpPr/>
          <p:nvPr/>
        </p:nvSpPr>
        <p:spPr>
          <a:xfrm>
            <a:off x="6262169" y="1159217"/>
            <a:ext cx="3139001" cy="369332"/>
          </a:xfrm>
          <a:prstGeom prst="rect">
            <a:avLst/>
          </a:prstGeom>
        </p:spPr>
        <p:txBody>
          <a:bodyPr wrap="none">
            <a:spAutoFit/>
          </a:bodyPr>
          <a:lstStyle/>
          <a:p>
            <a:r>
              <a:rPr lang="en-CA" dirty="0"/>
              <a:t>Full Stack HTML/CSS/Python</a:t>
            </a:r>
            <a:endParaRPr lang="en-US" dirty="0"/>
          </a:p>
        </p:txBody>
      </p:sp>
    </p:spTree>
    <p:extLst>
      <p:ext uri="{BB962C8B-B14F-4D97-AF65-F5344CB8AC3E}">
        <p14:creationId xmlns:p14="http://schemas.microsoft.com/office/powerpoint/2010/main" val="1476967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9DAD-7F80-469A-8C29-59AB9669449C}"/>
              </a:ext>
            </a:extLst>
          </p:cNvPr>
          <p:cNvSpPr>
            <a:spLocks noGrp="1"/>
          </p:cNvSpPr>
          <p:nvPr>
            <p:ph type="title"/>
          </p:nvPr>
        </p:nvSpPr>
        <p:spPr>
          <a:xfrm>
            <a:off x="677334" y="2700867"/>
            <a:ext cx="11036129" cy="1826581"/>
          </a:xfrm>
        </p:spPr>
        <p:txBody>
          <a:bodyPr/>
          <a:lstStyle/>
          <a:p>
            <a:r>
              <a:rPr lang="en-CA" dirty="0"/>
              <a:t>Lab 5 – lab5_domain.cs</a:t>
            </a:r>
          </a:p>
        </p:txBody>
      </p:sp>
      <p:sp>
        <p:nvSpPr>
          <p:cNvPr id="3" name="Text Placeholder 2">
            <a:extLst>
              <a:ext uri="{FF2B5EF4-FFF2-40B4-BE49-F238E27FC236}">
                <a16:creationId xmlns:a16="http://schemas.microsoft.com/office/drawing/2014/main" id="{FE986972-4FEA-48D4-8347-B38CCB7070F7}"/>
              </a:ext>
            </a:extLst>
          </p:cNvPr>
          <p:cNvSpPr>
            <a:spLocks noGrp="1"/>
          </p:cNvSpPr>
          <p:nvPr>
            <p:ph type="body" idx="1"/>
          </p:nvPr>
        </p:nvSpPr>
        <p:spPr/>
        <p:txBody>
          <a:bodyPr/>
          <a:lstStyle/>
          <a:p>
            <a:r>
              <a:rPr lang="en-CA" dirty="0"/>
              <a:t>NEO Smart Contract Patterns</a:t>
            </a:r>
          </a:p>
        </p:txBody>
      </p:sp>
      <p:sp>
        <p:nvSpPr>
          <p:cNvPr id="4" name="Date Placeholder 3">
            <a:extLst>
              <a:ext uri="{FF2B5EF4-FFF2-40B4-BE49-F238E27FC236}">
                <a16:creationId xmlns:a16="http://schemas.microsoft.com/office/drawing/2014/main" id="{081A32BA-2059-47EB-98CA-6A99BE840A28}"/>
              </a:ext>
            </a:extLst>
          </p:cNvPr>
          <p:cNvSpPr>
            <a:spLocks noGrp="1"/>
          </p:cNvSpPr>
          <p:nvPr>
            <p:ph type="dt" sz="half" idx="10"/>
          </p:nvPr>
        </p:nvSpPr>
        <p:spPr/>
        <p:txBody>
          <a:bodyPr/>
          <a:lstStyle/>
          <a:p>
            <a:fld id="{5C8DB3F6-0F4F-4E2F-B828-11F4EC9ED5CA}" type="datetime1">
              <a:rPr lang="en-US" smtClean="0"/>
              <a:t>4/11/2018</a:t>
            </a:fld>
            <a:endParaRPr lang="en-US" dirty="0"/>
          </a:p>
        </p:txBody>
      </p:sp>
      <p:sp>
        <p:nvSpPr>
          <p:cNvPr id="5" name="Slide Number Placeholder 4">
            <a:extLst>
              <a:ext uri="{FF2B5EF4-FFF2-40B4-BE49-F238E27FC236}">
                <a16:creationId xmlns:a16="http://schemas.microsoft.com/office/drawing/2014/main" id="{03CE3853-4EF1-4256-B624-08C693FB0F59}"/>
              </a:ext>
            </a:extLst>
          </p:cNvPr>
          <p:cNvSpPr>
            <a:spLocks noGrp="1"/>
          </p:cNvSpPr>
          <p:nvPr>
            <p:ph type="sldNum" sz="quarter" idx="12"/>
          </p:nvPr>
        </p:nvSpPr>
        <p:spPr/>
        <p:txBody>
          <a:bodyPr/>
          <a:lstStyle/>
          <a:p>
            <a:fld id="{D57F1E4F-1CFF-5643-939E-217C01CDF565}" type="slidenum">
              <a:rPr lang="en-US" smtClean="0"/>
              <a:pPr/>
              <a:t>60</a:t>
            </a:fld>
            <a:endParaRPr lang="en-US" dirty="0"/>
          </a:p>
        </p:txBody>
      </p:sp>
      <p:sp>
        <p:nvSpPr>
          <p:cNvPr id="6" name="Footer Placeholder 5">
            <a:extLst>
              <a:ext uri="{FF2B5EF4-FFF2-40B4-BE49-F238E27FC236}">
                <a16:creationId xmlns:a16="http://schemas.microsoft.com/office/drawing/2014/main" id="{2C226F25-8234-41E9-8955-B557B41988B0}"/>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5435111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2000-928E-46DC-A144-CAB3E9825653}"/>
              </a:ext>
            </a:extLst>
          </p:cNvPr>
          <p:cNvSpPr>
            <a:spLocks noGrp="1"/>
          </p:cNvSpPr>
          <p:nvPr>
            <p:ph type="title"/>
          </p:nvPr>
        </p:nvSpPr>
        <p:spPr>
          <a:xfrm>
            <a:off x="677334" y="609600"/>
            <a:ext cx="11081850" cy="1320800"/>
          </a:xfrm>
        </p:spPr>
        <p:txBody>
          <a:bodyPr/>
          <a:lstStyle/>
          <a:p>
            <a:r>
              <a:rPr lang="en-CA" dirty="0"/>
              <a:t>NEO Account Addresses, Keys and Key Lengths</a:t>
            </a:r>
          </a:p>
        </p:txBody>
      </p:sp>
      <p:sp>
        <p:nvSpPr>
          <p:cNvPr id="3" name="Content Placeholder 2">
            <a:extLst>
              <a:ext uri="{FF2B5EF4-FFF2-40B4-BE49-F238E27FC236}">
                <a16:creationId xmlns:a16="http://schemas.microsoft.com/office/drawing/2014/main" id="{6A86C738-FF39-435C-9972-3A3F69D77CD4}"/>
              </a:ext>
            </a:extLst>
          </p:cNvPr>
          <p:cNvSpPr>
            <a:spLocks noGrp="1"/>
          </p:cNvSpPr>
          <p:nvPr>
            <p:ph idx="1"/>
          </p:nvPr>
        </p:nvSpPr>
        <p:spPr>
          <a:xfrm>
            <a:off x="677334" y="1463040"/>
            <a:ext cx="11593914" cy="5394959"/>
          </a:xfrm>
        </p:spPr>
        <p:txBody>
          <a:bodyPr>
            <a:normAutofit fontScale="92500" lnSpcReduction="20000"/>
          </a:bodyPr>
          <a:lstStyle/>
          <a:p>
            <a:pPr marL="0" indent="0">
              <a:buNone/>
            </a:pPr>
            <a:r>
              <a:rPr lang="en-CA" b="1" dirty="0"/>
              <a:t>Description			Length (byte[]/HexString)		Examples (Bold Lengths)</a:t>
            </a:r>
          </a:p>
          <a:p>
            <a:pPr marL="0" indent="0">
              <a:buNone/>
            </a:pPr>
            <a:r>
              <a:rPr lang="en-CA" dirty="0"/>
              <a:t>Address1				(</a:t>
            </a:r>
            <a:r>
              <a:rPr lang="en-CA" b="1" dirty="0"/>
              <a:t>34</a:t>
            </a:r>
            <a:r>
              <a:rPr lang="en-CA" dirty="0"/>
              <a:t>/68)		AcCHoikUq9cP6SMESHufCEMwADJNcTwnAv</a:t>
            </a:r>
          </a:p>
          <a:p>
            <a:pPr marL="0" indent="0">
              <a:buNone/>
            </a:pPr>
            <a:r>
              <a:rPr lang="en-CA" dirty="0"/>
              <a:t>Address1 WIF			(</a:t>
            </a:r>
            <a:r>
              <a:rPr lang="en-CA" b="1" dirty="0"/>
              <a:t>52</a:t>
            </a:r>
            <a:r>
              <a:rPr lang="en-CA" dirty="0"/>
              <a:t>/104)		L3f7C21q4Mu5FzZsDuCMeHqwJ1apHYCrwzU2821p1opaM43BAMKo</a:t>
            </a:r>
          </a:p>
          <a:p>
            <a:pPr marL="0" indent="0">
              <a:buNone/>
            </a:pPr>
            <a:r>
              <a:rPr lang="en-CA" dirty="0"/>
              <a:t>Address1 PublicKeyHex	(33/</a:t>
            </a:r>
            <a:r>
              <a:rPr lang="en-CA" b="1" dirty="0"/>
              <a:t>66</a:t>
            </a:r>
            <a:r>
              <a:rPr lang="en-CA" dirty="0"/>
              <a:t>)		02c44534465c8b21f659eba5708e69edae1ddd6f8cd63004095f8e39493cf54e82</a:t>
            </a:r>
          </a:p>
          <a:p>
            <a:pPr marL="0" indent="0">
              <a:buNone/>
            </a:pPr>
            <a:r>
              <a:rPr lang="en-CA" dirty="0"/>
              <a:t>Address1 </a:t>
            </a:r>
            <a:r>
              <a:rPr lang="en-US" dirty="0"/>
              <a:t>PrivateKeyHex(32/</a:t>
            </a:r>
            <a:r>
              <a:rPr lang="en-US" b="1" dirty="0"/>
              <a:t>64</a:t>
            </a:r>
            <a:r>
              <a:rPr lang="en-US" dirty="0"/>
              <a:t>)		c016e1c8a193cc1a28a15464106b91b52727547a3a36f40a8bfebd9933d1963c</a:t>
            </a:r>
          </a:p>
          <a:p>
            <a:pPr marL="0" indent="0">
              <a:buNone/>
            </a:pPr>
            <a:r>
              <a:rPr lang="en-CA" dirty="0"/>
              <a:t>Address1 ScriptHash	(20/</a:t>
            </a:r>
            <a:r>
              <a:rPr lang="en-CA" b="1" dirty="0"/>
              <a:t>40</a:t>
            </a:r>
            <a:r>
              <a:rPr lang="en-CA" dirty="0"/>
              <a:t>)		e000aa6a0ab08af8aa78b19d481e5b5c40d8be0e</a:t>
            </a:r>
          </a:p>
          <a:p>
            <a:pPr marL="0" indent="0">
              <a:buNone/>
            </a:pPr>
            <a:r>
              <a:rPr lang="en-CA" dirty="0"/>
              <a:t>					= Address1.AsScriptHash();</a:t>
            </a:r>
          </a:p>
          <a:p>
            <a:pPr marL="0" indent="0">
              <a:buNone/>
            </a:pPr>
            <a:r>
              <a:rPr lang="en-CA" dirty="0"/>
              <a:t> </a:t>
            </a:r>
          </a:p>
          <a:p>
            <a:pPr marL="0" indent="0">
              <a:buNone/>
            </a:pPr>
            <a:r>
              <a:rPr lang="en-CA" dirty="0"/>
              <a:t>Address2				(</a:t>
            </a:r>
            <a:r>
              <a:rPr lang="en-CA" b="1" dirty="0"/>
              <a:t>34</a:t>
            </a:r>
            <a:r>
              <a:rPr lang="en-CA" dirty="0"/>
              <a:t>/68)		AK2nJJpJr6o664CWJKi1QRXjqeic2zRp8y</a:t>
            </a:r>
          </a:p>
          <a:p>
            <a:pPr marL="0" indent="0">
              <a:buNone/>
            </a:pPr>
            <a:r>
              <a:rPr lang="en-CA" dirty="0"/>
              <a:t>Address2 WIF			(</a:t>
            </a:r>
            <a:r>
              <a:rPr lang="en-CA" b="1" dirty="0"/>
              <a:t>52</a:t>
            </a:r>
            <a:r>
              <a:rPr lang="en-CA" dirty="0"/>
              <a:t>/104)		KxDgvEKzgSBPPfuVfw67oPQBSjidEiqTHURKSDL1R7yGaGYAeYnr</a:t>
            </a:r>
          </a:p>
          <a:p>
            <a:pPr marL="0" indent="0">
              <a:buNone/>
            </a:pPr>
            <a:r>
              <a:rPr lang="en-US" dirty="0"/>
              <a:t>Address2 PublicKeyHex	(33/</a:t>
            </a:r>
            <a:r>
              <a:rPr lang="en-US" b="1" dirty="0"/>
              <a:t>66</a:t>
            </a:r>
            <a:r>
              <a:rPr lang="en-US" dirty="0"/>
              <a:t>)		031a6c6fbbdf02ca351745fa86b9ba5a9452d785ac4f7fc2b7548ca2a46c4fcf4a</a:t>
            </a:r>
          </a:p>
          <a:p>
            <a:pPr marL="0" indent="0">
              <a:buNone/>
            </a:pPr>
            <a:r>
              <a:rPr lang="en-US" dirty="0"/>
              <a:t>Address2 </a:t>
            </a:r>
            <a:r>
              <a:rPr lang="en-CA" dirty="0"/>
              <a:t>PrivateKeyHex (32/</a:t>
            </a:r>
            <a:r>
              <a:rPr lang="en-CA" b="1" dirty="0"/>
              <a:t>64</a:t>
            </a:r>
            <a:r>
              <a:rPr lang="en-CA" dirty="0"/>
              <a:t>)		1dd37fba80fec4e6a6f13fd708d8dcb3b29def768017052f6c930fa1c5d90bbb</a:t>
            </a:r>
          </a:p>
          <a:p>
            <a:pPr marL="0" indent="0">
              <a:buNone/>
            </a:pPr>
            <a:r>
              <a:rPr lang="en-CA" dirty="0"/>
              <a:t>Address2 ScriptHash	(20/</a:t>
            </a:r>
            <a:r>
              <a:rPr lang="en-CA" b="1" dirty="0"/>
              <a:t>40</a:t>
            </a:r>
            <a:r>
              <a:rPr lang="en-CA" dirty="0"/>
              <a:t>)		23ba2703c53263e8d6e522dc32203339dcd8eee9</a:t>
            </a:r>
          </a:p>
          <a:p>
            <a:pPr marL="0" indent="0">
              <a:buNone/>
            </a:pPr>
            <a:r>
              <a:rPr lang="en-CA" dirty="0"/>
              <a:t>					 =  Address2.AsScriptHash();</a:t>
            </a:r>
          </a:p>
          <a:p>
            <a:pPr marL="0" indent="0">
              <a:buNone/>
            </a:pPr>
            <a:endParaRPr lang="en-CA" dirty="0"/>
          </a:p>
          <a:p>
            <a:pPr marL="0" indent="0">
              <a:buNone/>
            </a:pPr>
            <a:r>
              <a:rPr lang="en-CA" dirty="0"/>
              <a:t>TxID, AssetID			(32/</a:t>
            </a:r>
            <a:r>
              <a:rPr lang="en-CA" b="1" dirty="0"/>
              <a:t>64</a:t>
            </a:r>
            <a:r>
              <a:rPr lang="en-CA" dirty="0"/>
              <a:t>)		687b68a1159429dc558e4fc7590e391d52f1ef79a12922f941daa37c00334ec5</a:t>
            </a:r>
          </a:p>
        </p:txBody>
      </p:sp>
      <p:sp>
        <p:nvSpPr>
          <p:cNvPr id="4" name="Footer Placeholder 3">
            <a:extLst>
              <a:ext uri="{FF2B5EF4-FFF2-40B4-BE49-F238E27FC236}">
                <a16:creationId xmlns:a16="http://schemas.microsoft.com/office/drawing/2014/main" id="{0E45D4D3-36FE-42FB-BDAD-4ED5D20B8E02}"/>
              </a:ext>
            </a:extLst>
          </p:cNvPr>
          <p:cNvSpPr>
            <a:spLocks noGrp="1"/>
          </p:cNvSpPr>
          <p:nvPr>
            <p:ph type="ftr" sz="quarter" idx="11"/>
          </p:nvPr>
        </p:nvSpPr>
        <p:spPr/>
        <p:txBody>
          <a:bodyPr/>
          <a:lstStyle/>
          <a:p>
            <a:r>
              <a:rPr lang="en-US" dirty="0"/>
              <a:t>NEO C# NET Developers Center of Excellence</a:t>
            </a:r>
            <a:endParaRPr lang="en-CA" dirty="0"/>
          </a:p>
        </p:txBody>
      </p:sp>
      <p:sp>
        <p:nvSpPr>
          <p:cNvPr id="5" name="Slide Number Placeholder 4">
            <a:extLst>
              <a:ext uri="{FF2B5EF4-FFF2-40B4-BE49-F238E27FC236}">
                <a16:creationId xmlns:a16="http://schemas.microsoft.com/office/drawing/2014/main" id="{74CA84C0-DEBB-43DA-BE16-89E60FCBEBC1}"/>
              </a:ext>
            </a:extLst>
          </p:cNvPr>
          <p:cNvSpPr>
            <a:spLocks noGrp="1"/>
          </p:cNvSpPr>
          <p:nvPr>
            <p:ph type="sldNum" sz="quarter" idx="12"/>
          </p:nvPr>
        </p:nvSpPr>
        <p:spPr/>
        <p:txBody>
          <a:bodyPr/>
          <a:lstStyle/>
          <a:p>
            <a:fld id="{7863DA49-5DA7-4C9C-B3D8-BFEC6789B4E0}" type="slidenum">
              <a:rPr lang="en-CA" smtClean="0"/>
              <a:t>61</a:t>
            </a:fld>
            <a:endParaRPr lang="en-CA" dirty="0"/>
          </a:p>
        </p:txBody>
      </p:sp>
      <p:sp>
        <p:nvSpPr>
          <p:cNvPr id="6" name="Date Placeholder 5">
            <a:extLst>
              <a:ext uri="{FF2B5EF4-FFF2-40B4-BE49-F238E27FC236}">
                <a16:creationId xmlns:a16="http://schemas.microsoft.com/office/drawing/2014/main" id="{C9F11A4E-3B26-4B1D-B254-EDB07053D306}"/>
              </a:ext>
            </a:extLst>
          </p:cNvPr>
          <p:cNvSpPr>
            <a:spLocks noGrp="1"/>
          </p:cNvSpPr>
          <p:nvPr>
            <p:ph type="dt" sz="half" idx="10"/>
          </p:nvPr>
        </p:nvSpPr>
        <p:spPr/>
        <p:txBody>
          <a:bodyPr/>
          <a:lstStyle/>
          <a:p>
            <a:fld id="{27CA9107-2778-4FC8-919B-454DA08815AC}" type="datetime1">
              <a:rPr lang="en-US" smtClean="0"/>
              <a:t>4/11/2018</a:t>
            </a:fld>
            <a:endParaRPr lang="en-US" dirty="0"/>
          </a:p>
        </p:txBody>
      </p:sp>
    </p:spTree>
    <p:extLst>
      <p:ext uri="{BB962C8B-B14F-4D97-AF65-F5344CB8AC3E}">
        <p14:creationId xmlns:p14="http://schemas.microsoft.com/office/powerpoint/2010/main" val="34915138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D5D42-5E9F-405D-8186-1348D2FAFB6B}"/>
              </a:ext>
            </a:extLst>
          </p:cNvPr>
          <p:cNvSpPr>
            <a:spLocks noGrp="1"/>
          </p:cNvSpPr>
          <p:nvPr>
            <p:ph type="title"/>
          </p:nvPr>
        </p:nvSpPr>
        <p:spPr/>
        <p:txBody>
          <a:bodyPr/>
          <a:lstStyle/>
          <a:p>
            <a:endParaRPr lang="en-CA" dirty="0"/>
          </a:p>
        </p:txBody>
      </p:sp>
      <p:sp>
        <p:nvSpPr>
          <p:cNvPr id="3" name="Date Placeholder 2">
            <a:extLst>
              <a:ext uri="{FF2B5EF4-FFF2-40B4-BE49-F238E27FC236}">
                <a16:creationId xmlns:a16="http://schemas.microsoft.com/office/drawing/2014/main" id="{4ACC8507-A5E0-485C-A02B-6B37196C4749}"/>
              </a:ext>
            </a:extLst>
          </p:cNvPr>
          <p:cNvSpPr>
            <a:spLocks noGrp="1"/>
          </p:cNvSpPr>
          <p:nvPr>
            <p:ph type="dt" sz="half" idx="10"/>
          </p:nvPr>
        </p:nvSpPr>
        <p:spPr/>
        <p:txBody>
          <a:bodyPr/>
          <a:lstStyle/>
          <a:p>
            <a:fld id="{FB3EB4F1-DAEC-4286-97B3-7F3011F06A6C}" type="datetime1">
              <a:rPr lang="en-US" smtClean="0"/>
              <a:t>4/11/2018</a:t>
            </a:fld>
            <a:endParaRPr lang="en-US" dirty="0"/>
          </a:p>
        </p:txBody>
      </p:sp>
      <p:sp>
        <p:nvSpPr>
          <p:cNvPr id="4" name="Slide Number Placeholder 3">
            <a:extLst>
              <a:ext uri="{FF2B5EF4-FFF2-40B4-BE49-F238E27FC236}">
                <a16:creationId xmlns:a16="http://schemas.microsoft.com/office/drawing/2014/main" id="{06FCACC6-A424-439C-AD04-D1A35BB19C42}"/>
              </a:ext>
            </a:extLst>
          </p:cNvPr>
          <p:cNvSpPr>
            <a:spLocks noGrp="1"/>
          </p:cNvSpPr>
          <p:nvPr>
            <p:ph type="sldNum" sz="quarter" idx="12"/>
          </p:nvPr>
        </p:nvSpPr>
        <p:spPr/>
        <p:txBody>
          <a:bodyPr/>
          <a:lstStyle/>
          <a:p>
            <a:fld id="{D57F1E4F-1CFF-5643-939E-217C01CDF565}" type="slidenum">
              <a:rPr lang="en-US" smtClean="0"/>
              <a:pPr/>
              <a:t>62</a:t>
            </a:fld>
            <a:endParaRPr lang="en-US" dirty="0"/>
          </a:p>
        </p:txBody>
      </p:sp>
      <p:pic>
        <p:nvPicPr>
          <p:cNvPr id="5" name="Picture 4">
            <a:extLst>
              <a:ext uri="{FF2B5EF4-FFF2-40B4-BE49-F238E27FC236}">
                <a16:creationId xmlns:a16="http://schemas.microsoft.com/office/drawing/2014/main" id="{CD2B4F12-C1FA-444F-BB84-7533FEF9046A}"/>
              </a:ext>
            </a:extLst>
          </p:cNvPr>
          <p:cNvPicPr>
            <a:picLocks noChangeAspect="1"/>
          </p:cNvPicPr>
          <p:nvPr/>
        </p:nvPicPr>
        <p:blipFill>
          <a:blip r:embed="rId2"/>
          <a:stretch>
            <a:fillRect/>
          </a:stretch>
        </p:blipFill>
        <p:spPr>
          <a:xfrm>
            <a:off x="677334" y="609600"/>
            <a:ext cx="9255459" cy="5400000"/>
          </a:xfrm>
          <a:prstGeom prst="rect">
            <a:avLst/>
          </a:prstGeom>
          <a:ln>
            <a:solidFill>
              <a:schemeClr val="accent1"/>
            </a:solidFill>
          </a:ln>
        </p:spPr>
      </p:pic>
      <p:sp>
        <p:nvSpPr>
          <p:cNvPr id="6" name="Footer Placeholder 5">
            <a:extLst>
              <a:ext uri="{FF2B5EF4-FFF2-40B4-BE49-F238E27FC236}">
                <a16:creationId xmlns:a16="http://schemas.microsoft.com/office/drawing/2014/main" id="{7460D3FA-A35C-4FD2-8E1F-2CB5A279511D}"/>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4441336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2FC86-ABC4-41AD-9C1C-C67C16651E04}"/>
              </a:ext>
            </a:extLst>
          </p:cNvPr>
          <p:cNvSpPr>
            <a:spLocks noGrp="1"/>
          </p:cNvSpPr>
          <p:nvPr>
            <p:ph type="title"/>
          </p:nvPr>
        </p:nvSpPr>
        <p:spPr/>
        <p:txBody>
          <a:bodyPr/>
          <a:lstStyle/>
          <a:p>
            <a:endParaRPr lang="en-CA" dirty="0"/>
          </a:p>
        </p:txBody>
      </p:sp>
      <p:sp>
        <p:nvSpPr>
          <p:cNvPr id="3" name="Date Placeholder 2">
            <a:extLst>
              <a:ext uri="{FF2B5EF4-FFF2-40B4-BE49-F238E27FC236}">
                <a16:creationId xmlns:a16="http://schemas.microsoft.com/office/drawing/2014/main" id="{FDB7192F-7796-4731-94FB-1F615C6941A9}"/>
              </a:ext>
            </a:extLst>
          </p:cNvPr>
          <p:cNvSpPr>
            <a:spLocks noGrp="1"/>
          </p:cNvSpPr>
          <p:nvPr>
            <p:ph type="dt" sz="half" idx="10"/>
          </p:nvPr>
        </p:nvSpPr>
        <p:spPr/>
        <p:txBody>
          <a:bodyPr/>
          <a:lstStyle/>
          <a:p>
            <a:fld id="{5C0A321F-54AE-446A-88E2-7B01553E4CCE}" type="datetime1">
              <a:rPr lang="en-US" smtClean="0"/>
              <a:t>4/11/2018</a:t>
            </a:fld>
            <a:endParaRPr lang="en-US" dirty="0"/>
          </a:p>
        </p:txBody>
      </p:sp>
      <p:sp>
        <p:nvSpPr>
          <p:cNvPr id="4" name="Slide Number Placeholder 3">
            <a:extLst>
              <a:ext uri="{FF2B5EF4-FFF2-40B4-BE49-F238E27FC236}">
                <a16:creationId xmlns:a16="http://schemas.microsoft.com/office/drawing/2014/main" id="{452EFA7F-7439-460B-813C-8E0D17AB7CAB}"/>
              </a:ext>
            </a:extLst>
          </p:cNvPr>
          <p:cNvSpPr>
            <a:spLocks noGrp="1"/>
          </p:cNvSpPr>
          <p:nvPr>
            <p:ph type="sldNum" sz="quarter" idx="12"/>
          </p:nvPr>
        </p:nvSpPr>
        <p:spPr/>
        <p:txBody>
          <a:bodyPr/>
          <a:lstStyle/>
          <a:p>
            <a:fld id="{D57F1E4F-1CFF-5643-939E-217C01CDF565}" type="slidenum">
              <a:rPr lang="en-US" smtClean="0"/>
              <a:pPr/>
              <a:t>63</a:t>
            </a:fld>
            <a:endParaRPr lang="en-US" dirty="0"/>
          </a:p>
        </p:txBody>
      </p:sp>
      <p:pic>
        <p:nvPicPr>
          <p:cNvPr id="7" name="Picture 6">
            <a:extLst>
              <a:ext uri="{FF2B5EF4-FFF2-40B4-BE49-F238E27FC236}">
                <a16:creationId xmlns:a16="http://schemas.microsoft.com/office/drawing/2014/main" id="{62150538-017E-4E81-BCBE-964D81D3A6A8}"/>
              </a:ext>
            </a:extLst>
          </p:cNvPr>
          <p:cNvPicPr>
            <a:picLocks noChangeAspect="1"/>
          </p:cNvPicPr>
          <p:nvPr/>
        </p:nvPicPr>
        <p:blipFill>
          <a:blip r:embed="rId2"/>
          <a:stretch>
            <a:fillRect/>
          </a:stretch>
        </p:blipFill>
        <p:spPr>
          <a:xfrm>
            <a:off x="677334" y="609600"/>
            <a:ext cx="8779210" cy="5400000"/>
          </a:xfrm>
          <a:prstGeom prst="rect">
            <a:avLst/>
          </a:prstGeom>
          <a:ln>
            <a:solidFill>
              <a:schemeClr val="accent1"/>
            </a:solidFill>
          </a:ln>
        </p:spPr>
      </p:pic>
      <p:sp>
        <p:nvSpPr>
          <p:cNvPr id="8" name="Footer Placeholder 7">
            <a:extLst>
              <a:ext uri="{FF2B5EF4-FFF2-40B4-BE49-F238E27FC236}">
                <a16:creationId xmlns:a16="http://schemas.microsoft.com/office/drawing/2014/main" id="{2EE8CC28-7628-40E1-8B1E-CEB89AFB2220}"/>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5216434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B99D37-627A-461B-963E-CDC4F4B02BDB}"/>
              </a:ext>
            </a:extLst>
          </p:cNvPr>
          <p:cNvSpPr>
            <a:spLocks noGrp="1"/>
          </p:cNvSpPr>
          <p:nvPr>
            <p:ph type="title"/>
          </p:nvPr>
        </p:nvSpPr>
        <p:spPr/>
        <p:txBody>
          <a:bodyPr/>
          <a:lstStyle/>
          <a:p>
            <a:endParaRPr lang="en-CA" dirty="0"/>
          </a:p>
        </p:txBody>
      </p:sp>
      <p:sp>
        <p:nvSpPr>
          <p:cNvPr id="2" name="Date Placeholder 1">
            <a:extLst>
              <a:ext uri="{FF2B5EF4-FFF2-40B4-BE49-F238E27FC236}">
                <a16:creationId xmlns:a16="http://schemas.microsoft.com/office/drawing/2014/main" id="{5257FFE7-C004-448F-A941-E6E3AD44E845}"/>
              </a:ext>
            </a:extLst>
          </p:cNvPr>
          <p:cNvSpPr>
            <a:spLocks noGrp="1"/>
          </p:cNvSpPr>
          <p:nvPr>
            <p:ph type="dt" sz="half" idx="10"/>
          </p:nvPr>
        </p:nvSpPr>
        <p:spPr/>
        <p:txBody>
          <a:bodyPr/>
          <a:lstStyle/>
          <a:p>
            <a:fld id="{CE09D323-62BC-4149-AA80-249C100F47D8}" type="datetime1">
              <a:rPr lang="en-US" smtClean="0"/>
              <a:t>4/11/2018</a:t>
            </a:fld>
            <a:endParaRPr lang="en-US" dirty="0"/>
          </a:p>
        </p:txBody>
      </p:sp>
      <p:sp>
        <p:nvSpPr>
          <p:cNvPr id="3" name="Slide Number Placeholder 2">
            <a:extLst>
              <a:ext uri="{FF2B5EF4-FFF2-40B4-BE49-F238E27FC236}">
                <a16:creationId xmlns:a16="http://schemas.microsoft.com/office/drawing/2014/main" id="{286F388A-F33D-4B4D-86F8-C8183C383BA1}"/>
              </a:ext>
            </a:extLst>
          </p:cNvPr>
          <p:cNvSpPr>
            <a:spLocks noGrp="1"/>
          </p:cNvSpPr>
          <p:nvPr>
            <p:ph type="sldNum" sz="quarter" idx="12"/>
          </p:nvPr>
        </p:nvSpPr>
        <p:spPr/>
        <p:txBody>
          <a:bodyPr/>
          <a:lstStyle/>
          <a:p>
            <a:fld id="{D57F1E4F-1CFF-5643-939E-217C01CDF565}" type="slidenum">
              <a:rPr lang="en-US" smtClean="0"/>
              <a:pPr/>
              <a:t>64</a:t>
            </a:fld>
            <a:endParaRPr lang="en-US" dirty="0"/>
          </a:p>
        </p:txBody>
      </p:sp>
      <p:pic>
        <p:nvPicPr>
          <p:cNvPr id="4" name="Picture 3">
            <a:extLst>
              <a:ext uri="{FF2B5EF4-FFF2-40B4-BE49-F238E27FC236}">
                <a16:creationId xmlns:a16="http://schemas.microsoft.com/office/drawing/2014/main" id="{B5FA7155-257E-4C8F-93AC-312C8E16EC06}"/>
              </a:ext>
            </a:extLst>
          </p:cNvPr>
          <p:cNvPicPr>
            <a:picLocks noChangeAspect="1"/>
          </p:cNvPicPr>
          <p:nvPr/>
        </p:nvPicPr>
        <p:blipFill>
          <a:blip r:embed="rId2"/>
          <a:stretch>
            <a:fillRect/>
          </a:stretch>
        </p:blipFill>
        <p:spPr>
          <a:xfrm>
            <a:off x="677334" y="0"/>
            <a:ext cx="8539316" cy="6858000"/>
          </a:xfrm>
          <a:prstGeom prst="rect">
            <a:avLst/>
          </a:prstGeom>
          <a:ln>
            <a:solidFill>
              <a:schemeClr val="accent1"/>
            </a:solidFill>
          </a:ln>
        </p:spPr>
      </p:pic>
      <p:sp>
        <p:nvSpPr>
          <p:cNvPr id="6" name="Footer Placeholder 5">
            <a:extLst>
              <a:ext uri="{FF2B5EF4-FFF2-40B4-BE49-F238E27FC236}">
                <a16:creationId xmlns:a16="http://schemas.microsoft.com/office/drawing/2014/main" id="{B9CEC6DD-7847-4EBE-BDCD-D4D311551232}"/>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3769070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9541A9-886B-42D5-AFDE-F33F566E70DC}"/>
              </a:ext>
            </a:extLst>
          </p:cNvPr>
          <p:cNvSpPr>
            <a:spLocks noGrp="1"/>
          </p:cNvSpPr>
          <p:nvPr>
            <p:ph type="title"/>
          </p:nvPr>
        </p:nvSpPr>
        <p:spPr/>
        <p:txBody>
          <a:bodyPr/>
          <a:lstStyle/>
          <a:p>
            <a:endParaRPr lang="en-CA" dirty="0"/>
          </a:p>
        </p:txBody>
      </p:sp>
      <p:sp>
        <p:nvSpPr>
          <p:cNvPr id="2" name="Date Placeholder 1">
            <a:extLst>
              <a:ext uri="{FF2B5EF4-FFF2-40B4-BE49-F238E27FC236}">
                <a16:creationId xmlns:a16="http://schemas.microsoft.com/office/drawing/2014/main" id="{4819076A-F297-428C-BFB9-A7858C41A0C8}"/>
              </a:ext>
            </a:extLst>
          </p:cNvPr>
          <p:cNvSpPr>
            <a:spLocks noGrp="1"/>
          </p:cNvSpPr>
          <p:nvPr>
            <p:ph type="dt" sz="half" idx="10"/>
          </p:nvPr>
        </p:nvSpPr>
        <p:spPr/>
        <p:txBody>
          <a:bodyPr/>
          <a:lstStyle/>
          <a:p>
            <a:fld id="{21078766-597F-489E-85F6-3273B62ADEFB}" type="datetime1">
              <a:rPr lang="en-US" smtClean="0"/>
              <a:t>4/11/2018</a:t>
            </a:fld>
            <a:endParaRPr lang="en-US" dirty="0"/>
          </a:p>
        </p:txBody>
      </p:sp>
      <p:sp>
        <p:nvSpPr>
          <p:cNvPr id="3" name="Slide Number Placeholder 2">
            <a:extLst>
              <a:ext uri="{FF2B5EF4-FFF2-40B4-BE49-F238E27FC236}">
                <a16:creationId xmlns:a16="http://schemas.microsoft.com/office/drawing/2014/main" id="{262B79F2-2E64-4D77-9900-ED7FB56350D2}"/>
              </a:ext>
            </a:extLst>
          </p:cNvPr>
          <p:cNvSpPr>
            <a:spLocks noGrp="1"/>
          </p:cNvSpPr>
          <p:nvPr>
            <p:ph type="sldNum" sz="quarter" idx="12"/>
          </p:nvPr>
        </p:nvSpPr>
        <p:spPr/>
        <p:txBody>
          <a:bodyPr/>
          <a:lstStyle/>
          <a:p>
            <a:fld id="{D57F1E4F-1CFF-5643-939E-217C01CDF565}" type="slidenum">
              <a:rPr lang="en-US" smtClean="0"/>
              <a:pPr/>
              <a:t>65</a:t>
            </a:fld>
            <a:endParaRPr lang="en-US" dirty="0"/>
          </a:p>
        </p:txBody>
      </p:sp>
      <p:pic>
        <p:nvPicPr>
          <p:cNvPr id="4" name="Picture 3">
            <a:extLst>
              <a:ext uri="{FF2B5EF4-FFF2-40B4-BE49-F238E27FC236}">
                <a16:creationId xmlns:a16="http://schemas.microsoft.com/office/drawing/2014/main" id="{4E01445C-EB13-4557-BC13-73E6276B6715}"/>
              </a:ext>
            </a:extLst>
          </p:cNvPr>
          <p:cNvPicPr>
            <a:picLocks noChangeAspect="1"/>
          </p:cNvPicPr>
          <p:nvPr/>
        </p:nvPicPr>
        <p:blipFill>
          <a:blip r:embed="rId2"/>
          <a:stretch>
            <a:fillRect/>
          </a:stretch>
        </p:blipFill>
        <p:spPr>
          <a:xfrm>
            <a:off x="639946" y="609599"/>
            <a:ext cx="8776398" cy="5400000"/>
          </a:xfrm>
          <a:prstGeom prst="rect">
            <a:avLst/>
          </a:prstGeom>
          <a:ln>
            <a:solidFill>
              <a:schemeClr val="accent1"/>
            </a:solidFill>
          </a:ln>
        </p:spPr>
      </p:pic>
      <p:sp>
        <p:nvSpPr>
          <p:cNvPr id="6" name="Footer Placeholder 5">
            <a:extLst>
              <a:ext uri="{FF2B5EF4-FFF2-40B4-BE49-F238E27FC236}">
                <a16:creationId xmlns:a16="http://schemas.microsoft.com/office/drawing/2014/main" id="{207C4A2C-F528-4F2C-9D99-17CEACF6778E}"/>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4841809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07854-FAA5-429E-98D0-EFE051B3C7A9}"/>
              </a:ext>
            </a:extLst>
          </p:cNvPr>
          <p:cNvSpPr>
            <a:spLocks noGrp="1"/>
          </p:cNvSpPr>
          <p:nvPr>
            <p:ph type="title"/>
          </p:nvPr>
        </p:nvSpPr>
        <p:spPr/>
        <p:txBody>
          <a:bodyPr/>
          <a:lstStyle/>
          <a:p>
            <a:endParaRPr lang="en-CA" dirty="0"/>
          </a:p>
        </p:txBody>
      </p:sp>
      <p:sp>
        <p:nvSpPr>
          <p:cNvPr id="3" name="Date Placeholder 2">
            <a:extLst>
              <a:ext uri="{FF2B5EF4-FFF2-40B4-BE49-F238E27FC236}">
                <a16:creationId xmlns:a16="http://schemas.microsoft.com/office/drawing/2014/main" id="{2F409661-4F7A-4FDD-801F-0230EDA4E6F2}"/>
              </a:ext>
            </a:extLst>
          </p:cNvPr>
          <p:cNvSpPr>
            <a:spLocks noGrp="1"/>
          </p:cNvSpPr>
          <p:nvPr>
            <p:ph type="dt" sz="half" idx="10"/>
          </p:nvPr>
        </p:nvSpPr>
        <p:spPr/>
        <p:txBody>
          <a:bodyPr/>
          <a:lstStyle/>
          <a:p>
            <a:fld id="{480E3AE0-5A7A-48F5-940C-0D18EAC45430}" type="datetime1">
              <a:rPr lang="en-US" smtClean="0"/>
              <a:t>4/11/2018</a:t>
            </a:fld>
            <a:endParaRPr lang="en-US" dirty="0"/>
          </a:p>
        </p:txBody>
      </p:sp>
      <p:sp>
        <p:nvSpPr>
          <p:cNvPr id="4" name="Slide Number Placeholder 3">
            <a:extLst>
              <a:ext uri="{FF2B5EF4-FFF2-40B4-BE49-F238E27FC236}">
                <a16:creationId xmlns:a16="http://schemas.microsoft.com/office/drawing/2014/main" id="{CD8F6B55-22EE-41BC-BA5E-D7B2E2DD88DB}"/>
              </a:ext>
            </a:extLst>
          </p:cNvPr>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5" name="Picture 4">
            <a:extLst>
              <a:ext uri="{FF2B5EF4-FFF2-40B4-BE49-F238E27FC236}">
                <a16:creationId xmlns:a16="http://schemas.microsoft.com/office/drawing/2014/main" id="{64D1BC25-CAB2-4622-AED9-6937F49D85D0}"/>
              </a:ext>
            </a:extLst>
          </p:cNvPr>
          <p:cNvPicPr>
            <a:picLocks noChangeAspect="1"/>
          </p:cNvPicPr>
          <p:nvPr/>
        </p:nvPicPr>
        <p:blipFill>
          <a:blip r:embed="rId2"/>
          <a:stretch>
            <a:fillRect/>
          </a:stretch>
        </p:blipFill>
        <p:spPr>
          <a:xfrm>
            <a:off x="677334" y="228600"/>
            <a:ext cx="8924925" cy="6400800"/>
          </a:xfrm>
          <a:prstGeom prst="rect">
            <a:avLst/>
          </a:prstGeom>
          <a:ln>
            <a:solidFill>
              <a:schemeClr val="accent1"/>
            </a:solidFill>
          </a:ln>
        </p:spPr>
      </p:pic>
      <p:sp>
        <p:nvSpPr>
          <p:cNvPr id="6" name="Footer Placeholder 5">
            <a:extLst>
              <a:ext uri="{FF2B5EF4-FFF2-40B4-BE49-F238E27FC236}">
                <a16:creationId xmlns:a16="http://schemas.microsoft.com/office/drawing/2014/main" id="{C1DB505F-956F-4254-9C14-B9545CFE25A4}"/>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7074250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F1C1-0EFB-4CF3-886A-AEE7B3855ED0}"/>
              </a:ext>
            </a:extLst>
          </p:cNvPr>
          <p:cNvSpPr>
            <a:spLocks noGrp="1"/>
          </p:cNvSpPr>
          <p:nvPr>
            <p:ph type="title"/>
          </p:nvPr>
        </p:nvSpPr>
        <p:spPr/>
        <p:txBody>
          <a:bodyPr/>
          <a:lstStyle/>
          <a:p>
            <a:endParaRPr lang="en-CA" dirty="0"/>
          </a:p>
        </p:txBody>
      </p:sp>
      <p:sp>
        <p:nvSpPr>
          <p:cNvPr id="3" name="Date Placeholder 2">
            <a:extLst>
              <a:ext uri="{FF2B5EF4-FFF2-40B4-BE49-F238E27FC236}">
                <a16:creationId xmlns:a16="http://schemas.microsoft.com/office/drawing/2014/main" id="{C62AD7CA-A409-4CAD-9F50-A7428C2B2DB2}"/>
              </a:ext>
            </a:extLst>
          </p:cNvPr>
          <p:cNvSpPr>
            <a:spLocks noGrp="1"/>
          </p:cNvSpPr>
          <p:nvPr>
            <p:ph type="dt" sz="half" idx="10"/>
          </p:nvPr>
        </p:nvSpPr>
        <p:spPr/>
        <p:txBody>
          <a:bodyPr/>
          <a:lstStyle/>
          <a:p>
            <a:fld id="{C8810C53-7C19-40EF-833B-F12B083F9816}" type="datetime1">
              <a:rPr lang="en-US" smtClean="0"/>
              <a:t>4/11/2018</a:t>
            </a:fld>
            <a:endParaRPr lang="en-US" dirty="0"/>
          </a:p>
        </p:txBody>
      </p:sp>
      <p:sp>
        <p:nvSpPr>
          <p:cNvPr id="4" name="Slide Number Placeholder 3">
            <a:extLst>
              <a:ext uri="{FF2B5EF4-FFF2-40B4-BE49-F238E27FC236}">
                <a16:creationId xmlns:a16="http://schemas.microsoft.com/office/drawing/2014/main" id="{0B018D39-20C2-4643-AB27-B1C26229DC38}"/>
              </a:ext>
            </a:extLst>
          </p:cNvPr>
          <p:cNvSpPr>
            <a:spLocks noGrp="1"/>
          </p:cNvSpPr>
          <p:nvPr>
            <p:ph type="sldNum" sz="quarter" idx="12"/>
          </p:nvPr>
        </p:nvSpPr>
        <p:spPr/>
        <p:txBody>
          <a:bodyPr/>
          <a:lstStyle/>
          <a:p>
            <a:fld id="{D57F1E4F-1CFF-5643-939E-217C01CDF565}" type="slidenum">
              <a:rPr lang="en-US" smtClean="0"/>
              <a:pPr/>
              <a:t>67</a:t>
            </a:fld>
            <a:endParaRPr lang="en-US" dirty="0"/>
          </a:p>
        </p:txBody>
      </p:sp>
      <p:pic>
        <p:nvPicPr>
          <p:cNvPr id="6" name="Picture 5">
            <a:extLst>
              <a:ext uri="{FF2B5EF4-FFF2-40B4-BE49-F238E27FC236}">
                <a16:creationId xmlns:a16="http://schemas.microsoft.com/office/drawing/2014/main" id="{984B347C-AEEF-4322-8367-6D5849598659}"/>
              </a:ext>
            </a:extLst>
          </p:cNvPr>
          <p:cNvPicPr>
            <a:picLocks noChangeAspect="1"/>
          </p:cNvPicPr>
          <p:nvPr/>
        </p:nvPicPr>
        <p:blipFill>
          <a:blip r:embed="rId2"/>
          <a:stretch>
            <a:fillRect/>
          </a:stretch>
        </p:blipFill>
        <p:spPr>
          <a:xfrm>
            <a:off x="684628" y="0"/>
            <a:ext cx="9105900" cy="6858000"/>
          </a:xfrm>
          <a:prstGeom prst="rect">
            <a:avLst/>
          </a:prstGeom>
        </p:spPr>
      </p:pic>
      <p:sp>
        <p:nvSpPr>
          <p:cNvPr id="7" name="Footer Placeholder 6">
            <a:extLst>
              <a:ext uri="{FF2B5EF4-FFF2-40B4-BE49-F238E27FC236}">
                <a16:creationId xmlns:a16="http://schemas.microsoft.com/office/drawing/2014/main" id="{FC88E5C0-0423-4012-9A4D-5C408C949DAD}"/>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9160204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28A9CB-92B7-4DEA-BED4-79499F7DB316}"/>
              </a:ext>
            </a:extLst>
          </p:cNvPr>
          <p:cNvSpPr>
            <a:spLocks noGrp="1"/>
          </p:cNvSpPr>
          <p:nvPr>
            <p:ph type="title"/>
          </p:nvPr>
        </p:nvSpPr>
        <p:spPr/>
        <p:txBody>
          <a:bodyPr/>
          <a:lstStyle/>
          <a:p>
            <a:endParaRPr lang="en-CA" dirty="0"/>
          </a:p>
        </p:txBody>
      </p:sp>
      <p:sp>
        <p:nvSpPr>
          <p:cNvPr id="2" name="Date Placeholder 1">
            <a:extLst>
              <a:ext uri="{FF2B5EF4-FFF2-40B4-BE49-F238E27FC236}">
                <a16:creationId xmlns:a16="http://schemas.microsoft.com/office/drawing/2014/main" id="{0DF9284A-719C-43CA-AA9B-67577094BC20}"/>
              </a:ext>
            </a:extLst>
          </p:cNvPr>
          <p:cNvSpPr>
            <a:spLocks noGrp="1"/>
          </p:cNvSpPr>
          <p:nvPr>
            <p:ph type="dt" sz="half" idx="10"/>
          </p:nvPr>
        </p:nvSpPr>
        <p:spPr/>
        <p:txBody>
          <a:bodyPr/>
          <a:lstStyle/>
          <a:p>
            <a:fld id="{12C16396-2E91-4BFD-8F23-A4EEF4CAFE7C}" type="datetime1">
              <a:rPr lang="en-US" smtClean="0"/>
              <a:t>4/11/2018</a:t>
            </a:fld>
            <a:endParaRPr lang="en-US" dirty="0"/>
          </a:p>
        </p:txBody>
      </p:sp>
      <p:sp>
        <p:nvSpPr>
          <p:cNvPr id="3" name="Slide Number Placeholder 2">
            <a:extLst>
              <a:ext uri="{FF2B5EF4-FFF2-40B4-BE49-F238E27FC236}">
                <a16:creationId xmlns:a16="http://schemas.microsoft.com/office/drawing/2014/main" id="{21429462-4A8B-42CF-A695-9757B0B44F79}"/>
              </a:ext>
            </a:extLst>
          </p:cNvPr>
          <p:cNvSpPr>
            <a:spLocks noGrp="1"/>
          </p:cNvSpPr>
          <p:nvPr>
            <p:ph type="sldNum" sz="quarter" idx="12"/>
          </p:nvPr>
        </p:nvSpPr>
        <p:spPr/>
        <p:txBody>
          <a:bodyPr/>
          <a:lstStyle/>
          <a:p>
            <a:fld id="{D57F1E4F-1CFF-5643-939E-217C01CDF565}" type="slidenum">
              <a:rPr lang="en-US" smtClean="0"/>
              <a:pPr/>
              <a:t>68</a:t>
            </a:fld>
            <a:endParaRPr lang="en-US" dirty="0"/>
          </a:p>
        </p:txBody>
      </p:sp>
      <p:pic>
        <p:nvPicPr>
          <p:cNvPr id="5" name="Picture 4">
            <a:extLst>
              <a:ext uri="{FF2B5EF4-FFF2-40B4-BE49-F238E27FC236}">
                <a16:creationId xmlns:a16="http://schemas.microsoft.com/office/drawing/2014/main" id="{4B6D90A0-AC5B-437B-9FF1-A6879E0B747E}"/>
              </a:ext>
            </a:extLst>
          </p:cNvPr>
          <p:cNvPicPr>
            <a:picLocks noChangeAspect="1"/>
          </p:cNvPicPr>
          <p:nvPr/>
        </p:nvPicPr>
        <p:blipFill>
          <a:blip r:embed="rId2"/>
          <a:stretch>
            <a:fillRect/>
          </a:stretch>
        </p:blipFill>
        <p:spPr>
          <a:xfrm>
            <a:off x="677334" y="0"/>
            <a:ext cx="9114241" cy="6858000"/>
          </a:xfrm>
          <a:prstGeom prst="rect">
            <a:avLst/>
          </a:prstGeom>
          <a:ln>
            <a:solidFill>
              <a:schemeClr val="accent1"/>
            </a:solidFill>
          </a:ln>
        </p:spPr>
      </p:pic>
      <p:sp>
        <p:nvSpPr>
          <p:cNvPr id="6" name="Footer Placeholder 5">
            <a:extLst>
              <a:ext uri="{FF2B5EF4-FFF2-40B4-BE49-F238E27FC236}">
                <a16:creationId xmlns:a16="http://schemas.microsoft.com/office/drawing/2014/main" id="{F6133036-3204-4362-9F28-4E7D98C1E9DD}"/>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2353916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86409-AA34-4676-95E2-445D8CAAA25B}"/>
              </a:ext>
            </a:extLst>
          </p:cNvPr>
          <p:cNvSpPr>
            <a:spLocks noGrp="1"/>
          </p:cNvSpPr>
          <p:nvPr>
            <p:ph type="title"/>
          </p:nvPr>
        </p:nvSpPr>
        <p:spPr/>
        <p:txBody>
          <a:bodyPr/>
          <a:lstStyle/>
          <a:p>
            <a:endParaRPr lang="en-CA" dirty="0"/>
          </a:p>
        </p:txBody>
      </p:sp>
      <p:sp>
        <p:nvSpPr>
          <p:cNvPr id="3" name="Date Placeholder 2">
            <a:extLst>
              <a:ext uri="{FF2B5EF4-FFF2-40B4-BE49-F238E27FC236}">
                <a16:creationId xmlns:a16="http://schemas.microsoft.com/office/drawing/2014/main" id="{37D8B4A9-D9F5-4818-A769-37AFB0C78958}"/>
              </a:ext>
            </a:extLst>
          </p:cNvPr>
          <p:cNvSpPr>
            <a:spLocks noGrp="1"/>
          </p:cNvSpPr>
          <p:nvPr>
            <p:ph type="dt" sz="half" idx="10"/>
          </p:nvPr>
        </p:nvSpPr>
        <p:spPr/>
        <p:txBody>
          <a:bodyPr/>
          <a:lstStyle/>
          <a:p>
            <a:fld id="{0695D970-3229-4048-9156-9E48E9BB7A38}" type="datetime1">
              <a:rPr lang="en-US" smtClean="0"/>
              <a:t>4/11/2018</a:t>
            </a:fld>
            <a:endParaRPr lang="en-US" dirty="0"/>
          </a:p>
        </p:txBody>
      </p:sp>
      <p:sp>
        <p:nvSpPr>
          <p:cNvPr id="4" name="Slide Number Placeholder 3">
            <a:extLst>
              <a:ext uri="{FF2B5EF4-FFF2-40B4-BE49-F238E27FC236}">
                <a16:creationId xmlns:a16="http://schemas.microsoft.com/office/drawing/2014/main" id="{13FD948D-282A-47AE-97CC-F36FCEC1650B}"/>
              </a:ext>
            </a:extLst>
          </p:cNvPr>
          <p:cNvSpPr>
            <a:spLocks noGrp="1"/>
          </p:cNvSpPr>
          <p:nvPr>
            <p:ph type="sldNum" sz="quarter" idx="12"/>
          </p:nvPr>
        </p:nvSpPr>
        <p:spPr/>
        <p:txBody>
          <a:bodyPr/>
          <a:lstStyle/>
          <a:p>
            <a:fld id="{D57F1E4F-1CFF-5643-939E-217C01CDF565}" type="slidenum">
              <a:rPr lang="en-US" smtClean="0"/>
              <a:pPr/>
              <a:t>69</a:t>
            </a:fld>
            <a:endParaRPr lang="en-US" dirty="0"/>
          </a:p>
        </p:txBody>
      </p:sp>
      <p:pic>
        <p:nvPicPr>
          <p:cNvPr id="6" name="Picture 5">
            <a:extLst>
              <a:ext uri="{FF2B5EF4-FFF2-40B4-BE49-F238E27FC236}">
                <a16:creationId xmlns:a16="http://schemas.microsoft.com/office/drawing/2014/main" id="{EC2B4E73-CD28-44EC-A40B-38CA4DB942ED}"/>
              </a:ext>
            </a:extLst>
          </p:cNvPr>
          <p:cNvPicPr>
            <a:picLocks noChangeAspect="1"/>
          </p:cNvPicPr>
          <p:nvPr/>
        </p:nvPicPr>
        <p:blipFill>
          <a:blip r:embed="rId2"/>
          <a:stretch>
            <a:fillRect/>
          </a:stretch>
        </p:blipFill>
        <p:spPr>
          <a:xfrm>
            <a:off x="678306" y="581"/>
            <a:ext cx="10252948" cy="6848087"/>
          </a:xfrm>
          <a:prstGeom prst="rect">
            <a:avLst/>
          </a:prstGeom>
        </p:spPr>
      </p:pic>
      <p:sp>
        <p:nvSpPr>
          <p:cNvPr id="7" name="Footer Placeholder 6">
            <a:extLst>
              <a:ext uri="{FF2B5EF4-FFF2-40B4-BE49-F238E27FC236}">
                <a16:creationId xmlns:a16="http://schemas.microsoft.com/office/drawing/2014/main" id="{4415ABAE-D1CD-445D-B5B1-8DB7F2699A25}"/>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637413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250F5-E223-4238-A3D6-6AC2411D9419}"/>
              </a:ext>
            </a:extLst>
          </p:cNvPr>
          <p:cNvPicPr>
            <a:picLocks noChangeAspect="1"/>
          </p:cNvPicPr>
          <p:nvPr/>
        </p:nvPicPr>
        <p:blipFill>
          <a:blip r:embed="rId2"/>
          <a:stretch>
            <a:fillRect/>
          </a:stretch>
        </p:blipFill>
        <p:spPr>
          <a:xfrm>
            <a:off x="677334" y="1453611"/>
            <a:ext cx="8872669" cy="5400000"/>
          </a:xfrm>
          <a:prstGeom prst="rect">
            <a:avLst/>
          </a:prstGeom>
        </p:spPr>
      </p:pic>
      <p:sp>
        <p:nvSpPr>
          <p:cNvPr id="2" name="Title 1">
            <a:extLst>
              <a:ext uri="{FF2B5EF4-FFF2-40B4-BE49-F238E27FC236}">
                <a16:creationId xmlns:a16="http://schemas.microsoft.com/office/drawing/2014/main" id="{E477EF74-3E83-4490-BC4E-6CC252AAF558}"/>
              </a:ext>
            </a:extLst>
          </p:cNvPr>
          <p:cNvSpPr>
            <a:spLocks noGrp="1"/>
          </p:cNvSpPr>
          <p:nvPr>
            <p:ph type="title"/>
          </p:nvPr>
        </p:nvSpPr>
        <p:spPr>
          <a:xfrm>
            <a:off x="677334" y="609600"/>
            <a:ext cx="10650308" cy="1320800"/>
          </a:xfrm>
        </p:spPr>
        <p:txBody>
          <a:bodyPr/>
          <a:lstStyle/>
          <a:p>
            <a:r>
              <a:rPr lang="en-CA" dirty="0"/>
              <a:t>Enterprise Distributed Application Architectures</a:t>
            </a:r>
            <a:endParaRPr lang="en-US" dirty="0"/>
          </a:p>
        </p:txBody>
      </p:sp>
      <p:sp>
        <p:nvSpPr>
          <p:cNvPr id="4" name="Slide Number Placeholder 3">
            <a:extLst>
              <a:ext uri="{FF2B5EF4-FFF2-40B4-BE49-F238E27FC236}">
                <a16:creationId xmlns:a16="http://schemas.microsoft.com/office/drawing/2014/main" id="{F2755161-942B-4E31-B5F5-729A43AC141E}"/>
              </a:ext>
            </a:extLst>
          </p:cNvPr>
          <p:cNvSpPr>
            <a:spLocks noGrp="1"/>
          </p:cNvSpPr>
          <p:nvPr>
            <p:ph type="sldNum" sz="quarter" idx="12"/>
          </p:nvPr>
        </p:nvSpPr>
        <p:spPr/>
        <p:txBody>
          <a:bodyPr/>
          <a:lstStyle/>
          <a:p>
            <a:fld id="{D57F1E4F-1CFF-5643-939E-217C01CDF565}" type="slidenum">
              <a:rPr lang="en-US" smtClean="0"/>
              <a:pPr/>
              <a:t>7</a:t>
            </a:fld>
            <a:endParaRPr lang="en-US" dirty="0"/>
          </a:p>
        </p:txBody>
      </p:sp>
      <p:grpSp>
        <p:nvGrpSpPr>
          <p:cNvPr id="17" name="Group 16">
            <a:extLst>
              <a:ext uri="{FF2B5EF4-FFF2-40B4-BE49-F238E27FC236}">
                <a16:creationId xmlns:a16="http://schemas.microsoft.com/office/drawing/2014/main" id="{3A2C29FC-2EF5-4BEA-BFC4-CD9250A87F84}"/>
              </a:ext>
            </a:extLst>
          </p:cNvPr>
          <p:cNvGrpSpPr/>
          <p:nvPr/>
        </p:nvGrpSpPr>
        <p:grpSpPr>
          <a:xfrm>
            <a:off x="2093275" y="4232657"/>
            <a:ext cx="7332155" cy="369332"/>
            <a:chOff x="2093275" y="4927601"/>
            <a:chExt cx="7332155" cy="369332"/>
          </a:xfrm>
        </p:grpSpPr>
        <p:sp>
          <p:nvSpPr>
            <p:cNvPr id="10" name="Rectangle 9">
              <a:extLst>
                <a:ext uri="{FF2B5EF4-FFF2-40B4-BE49-F238E27FC236}">
                  <a16:creationId xmlns:a16="http://schemas.microsoft.com/office/drawing/2014/main" id="{7EE8830B-34A8-4F1B-BC58-140A05B6BC7D}"/>
                </a:ext>
              </a:extLst>
            </p:cNvPr>
            <p:cNvSpPr/>
            <p:nvPr/>
          </p:nvSpPr>
          <p:spPr>
            <a:xfrm>
              <a:off x="2093275" y="4927601"/>
              <a:ext cx="1291369" cy="369332"/>
            </a:xfrm>
            <a:prstGeom prst="rect">
              <a:avLst/>
            </a:prstGeom>
          </p:spPr>
          <p:txBody>
            <a:bodyPr wrap="square">
              <a:spAutoFit/>
            </a:bodyPr>
            <a:lstStyle/>
            <a:p>
              <a:pPr algn="ctr"/>
              <a:r>
                <a:rPr lang="en-CA" dirty="0"/>
                <a:t>C#</a:t>
              </a:r>
              <a:endParaRPr lang="en-US" dirty="0"/>
            </a:p>
          </p:txBody>
        </p:sp>
        <p:sp>
          <p:nvSpPr>
            <p:cNvPr id="11" name="Rectangle 10">
              <a:extLst>
                <a:ext uri="{FF2B5EF4-FFF2-40B4-BE49-F238E27FC236}">
                  <a16:creationId xmlns:a16="http://schemas.microsoft.com/office/drawing/2014/main" id="{DE74FAD4-E45C-4FFC-A0FB-D8E23A97F9C7}"/>
                </a:ext>
              </a:extLst>
            </p:cNvPr>
            <p:cNvSpPr/>
            <p:nvPr/>
          </p:nvSpPr>
          <p:spPr>
            <a:xfrm>
              <a:off x="5113668" y="4927601"/>
              <a:ext cx="1291369" cy="369332"/>
            </a:xfrm>
            <a:prstGeom prst="rect">
              <a:avLst/>
            </a:prstGeom>
          </p:spPr>
          <p:txBody>
            <a:bodyPr wrap="square">
              <a:spAutoFit/>
            </a:bodyPr>
            <a:lstStyle/>
            <a:p>
              <a:pPr algn="ctr"/>
              <a:r>
                <a:rPr lang="en-CA" dirty="0"/>
                <a:t>Java</a:t>
              </a:r>
              <a:endParaRPr lang="en-US" dirty="0"/>
            </a:p>
          </p:txBody>
        </p:sp>
        <p:sp>
          <p:nvSpPr>
            <p:cNvPr id="12" name="Rectangle 11">
              <a:extLst>
                <a:ext uri="{FF2B5EF4-FFF2-40B4-BE49-F238E27FC236}">
                  <a16:creationId xmlns:a16="http://schemas.microsoft.com/office/drawing/2014/main" id="{33333F2A-7D8B-4D86-8832-1D068F1B266C}"/>
                </a:ext>
              </a:extLst>
            </p:cNvPr>
            <p:cNvSpPr/>
            <p:nvPr/>
          </p:nvSpPr>
          <p:spPr>
            <a:xfrm>
              <a:off x="8134061" y="4927601"/>
              <a:ext cx="1291369" cy="369332"/>
            </a:xfrm>
            <a:prstGeom prst="rect">
              <a:avLst/>
            </a:prstGeom>
          </p:spPr>
          <p:txBody>
            <a:bodyPr wrap="square">
              <a:spAutoFit/>
            </a:bodyPr>
            <a:lstStyle/>
            <a:p>
              <a:pPr algn="ctr"/>
              <a:r>
                <a:rPr lang="en-CA" dirty="0"/>
                <a:t>Python</a:t>
              </a:r>
              <a:endParaRPr lang="en-US" dirty="0"/>
            </a:p>
          </p:txBody>
        </p:sp>
      </p:grpSp>
      <p:sp>
        <p:nvSpPr>
          <p:cNvPr id="13" name="Rectangle 12">
            <a:extLst>
              <a:ext uri="{FF2B5EF4-FFF2-40B4-BE49-F238E27FC236}">
                <a16:creationId xmlns:a16="http://schemas.microsoft.com/office/drawing/2014/main" id="{DAE36664-1D92-4836-9640-613C3BA5387A}"/>
              </a:ext>
            </a:extLst>
          </p:cNvPr>
          <p:cNvSpPr/>
          <p:nvPr/>
        </p:nvSpPr>
        <p:spPr>
          <a:xfrm>
            <a:off x="2068051" y="4232658"/>
            <a:ext cx="1357537" cy="26082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Rectangle 13">
            <a:extLst>
              <a:ext uri="{FF2B5EF4-FFF2-40B4-BE49-F238E27FC236}">
                <a16:creationId xmlns:a16="http://schemas.microsoft.com/office/drawing/2014/main" id="{FA1BE1A9-6C30-4F1E-B131-FAAE87FB91C7}"/>
              </a:ext>
            </a:extLst>
          </p:cNvPr>
          <p:cNvSpPr/>
          <p:nvPr/>
        </p:nvSpPr>
        <p:spPr>
          <a:xfrm>
            <a:off x="9822" y="1159217"/>
            <a:ext cx="2882392" cy="369332"/>
          </a:xfrm>
          <a:prstGeom prst="rect">
            <a:avLst/>
          </a:prstGeom>
        </p:spPr>
        <p:txBody>
          <a:bodyPr wrap="none">
            <a:spAutoFit/>
          </a:bodyPr>
          <a:lstStyle/>
          <a:p>
            <a:r>
              <a:rPr lang="en-CA" dirty="0"/>
              <a:t>Microsoft ASP.NET/EF/SQL</a:t>
            </a:r>
            <a:endParaRPr lang="en-US" dirty="0"/>
          </a:p>
        </p:txBody>
      </p:sp>
      <p:sp>
        <p:nvSpPr>
          <p:cNvPr id="15" name="Rectangle 14">
            <a:extLst>
              <a:ext uri="{FF2B5EF4-FFF2-40B4-BE49-F238E27FC236}">
                <a16:creationId xmlns:a16="http://schemas.microsoft.com/office/drawing/2014/main" id="{898CDF67-C524-4F7A-8E67-77793387C8AA}"/>
              </a:ext>
            </a:extLst>
          </p:cNvPr>
          <p:cNvSpPr/>
          <p:nvPr/>
        </p:nvSpPr>
        <p:spPr>
          <a:xfrm>
            <a:off x="3018194" y="1159217"/>
            <a:ext cx="3217547" cy="369332"/>
          </a:xfrm>
          <a:prstGeom prst="rect">
            <a:avLst/>
          </a:prstGeom>
        </p:spPr>
        <p:txBody>
          <a:bodyPr wrap="none">
            <a:spAutoFit/>
          </a:bodyPr>
          <a:lstStyle/>
          <a:p>
            <a:r>
              <a:rPr lang="en-CA" dirty="0"/>
              <a:t>Full Stack HTML/CSS/Node.js</a:t>
            </a:r>
            <a:endParaRPr lang="en-US" dirty="0"/>
          </a:p>
        </p:txBody>
      </p:sp>
      <p:sp>
        <p:nvSpPr>
          <p:cNvPr id="16" name="Rectangle 15">
            <a:extLst>
              <a:ext uri="{FF2B5EF4-FFF2-40B4-BE49-F238E27FC236}">
                <a16:creationId xmlns:a16="http://schemas.microsoft.com/office/drawing/2014/main" id="{89072702-3EC4-41FB-9AD6-B07BC78FCB81}"/>
              </a:ext>
            </a:extLst>
          </p:cNvPr>
          <p:cNvSpPr/>
          <p:nvPr/>
        </p:nvSpPr>
        <p:spPr>
          <a:xfrm>
            <a:off x="6262169" y="1159217"/>
            <a:ext cx="3139001" cy="369332"/>
          </a:xfrm>
          <a:prstGeom prst="rect">
            <a:avLst/>
          </a:prstGeom>
        </p:spPr>
        <p:txBody>
          <a:bodyPr wrap="none">
            <a:spAutoFit/>
          </a:bodyPr>
          <a:lstStyle/>
          <a:p>
            <a:r>
              <a:rPr lang="en-CA" dirty="0"/>
              <a:t>Full Stack HTML/CSS/Python</a:t>
            </a:r>
            <a:endParaRPr lang="en-US" dirty="0"/>
          </a:p>
        </p:txBody>
      </p:sp>
      <p:sp>
        <p:nvSpPr>
          <p:cNvPr id="19" name="Rectangle 18">
            <a:extLst>
              <a:ext uri="{FF2B5EF4-FFF2-40B4-BE49-F238E27FC236}">
                <a16:creationId xmlns:a16="http://schemas.microsoft.com/office/drawing/2014/main" id="{9A921A00-0603-480B-A691-7CFA17019A6D}"/>
              </a:ext>
            </a:extLst>
          </p:cNvPr>
          <p:cNvSpPr/>
          <p:nvPr/>
        </p:nvSpPr>
        <p:spPr>
          <a:xfrm>
            <a:off x="8590663" y="3007010"/>
            <a:ext cx="2736979" cy="923330"/>
          </a:xfrm>
          <a:prstGeom prst="rect">
            <a:avLst/>
          </a:prstGeom>
        </p:spPr>
        <p:txBody>
          <a:bodyPr wrap="square">
            <a:spAutoFit/>
          </a:bodyPr>
          <a:lstStyle/>
          <a:p>
            <a:pPr algn="ctr"/>
            <a:r>
              <a:rPr lang="en-CA" b="1" dirty="0"/>
              <a:t>Smart Data </a:t>
            </a:r>
            <a:r>
              <a:rPr lang="en-CA" dirty="0"/>
              <a:t>=</a:t>
            </a:r>
          </a:p>
          <a:p>
            <a:pPr algn="ctr"/>
            <a:r>
              <a:rPr lang="en-CA" dirty="0"/>
              <a:t>Smart Contract</a:t>
            </a:r>
          </a:p>
          <a:p>
            <a:pPr algn="ctr"/>
            <a:r>
              <a:rPr lang="en-CA" dirty="0"/>
              <a:t>+ Non-fungible Entities</a:t>
            </a:r>
            <a:endParaRPr lang="en-US" dirty="0"/>
          </a:p>
        </p:txBody>
      </p:sp>
    </p:spTree>
    <p:extLst>
      <p:ext uri="{BB962C8B-B14F-4D97-AF65-F5344CB8AC3E}">
        <p14:creationId xmlns:p14="http://schemas.microsoft.com/office/powerpoint/2010/main" val="250369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F9DAD-7F80-469A-8C29-59AB9669449C}"/>
              </a:ext>
            </a:extLst>
          </p:cNvPr>
          <p:cNvSpPr>
            <a:spLocks noGrp="1"/>
          </p:cNvSpPr>
          <p:nvPr>
            <p:ph type="title"/>
          </p:nvPr>
        </p:nvSpPr>
        <p:spPr>
          <a:xfrm>
            <a:off x="677334" y="2700867"/>
            <a:ext cx="11036129" cy="1826581"/>
          </a:xfrm>
        </p:spPr>
        <p:txBody>
          <a:bodyPr/>
          <a:lstStyle/>
          <a:p>
            <a:r>
              <a:rPr lang="en-CA" dirty="0"/>
              <a:t>Lab 6 – lab6_NEP5pattern.cs</a:t>
            </a:r>
          </a:p>
        </p:txBody>
      </p:sp>
      <p:sp>
        <p:nvSpPr>
          <p:cNvPr id="3" name="Text Placeholder 2">
            <a:extLst>
              <a:ext uri="{FF2B5EF4-FFF2-40B4-BE49-F238E27FC236}">
                <a16:creationId xmlns:a16="http://schemas.microsoft.com/office/drawing/2014/main" id="{FE986972-4FEA-48D4-8347-B38CCB7070F7}"/>
              </a:ext>
            </a:extLst>
          </p:cNvPr>
          <p:cNvSpPr>
            <a:spLocks noGrp="1"/>
          </p:cNvSpPr>
          <p:nvPr>
            <p:ph type="body" idx="1"/>
          </p:nvPr>
        </p:nvSpPr>
        <p:spPr/>
        <p:txBody>
          <a:bodyPr/>
          <a:lstStyle/>
          <a:p>
            <a:r>
              <a:rPr lang="en-CA" dirty="0"/>
              <a:t>NEO Smart Contract Patterns</a:t>
            </a:r>
          </a:p>
        </p:txBody>
      </p:sp>
      <p:sp>
        <p:nvSpPr>
          <p:cNvPr id="4" name="Date Placeholder 3">
            <a:extLst>
              <a:ext uri="{FF2B5EF4-FFF2-40B4-BE49-F238E27FC236}">
                <a16:creationId xmlns:a16="http://schemas.microsoft.com/office/drawing/2014/main" id="{081A32BA-2059-47EB-98CA-6A99BE840A28}"/>
              </a:ext>
            </a:extLst>
          </p:cNvPr>
          <p:cNvSpPr>
            <a:spLocks noGrp="1"/>
          </p:cNvSpPr>
          <p:nvPr>
            <p:ph type="dt" sz="half" idx="10"/>
          </p:nvPr>
        </p:nvSpPr>
        <p:spPr/>
        <p:txBody>
          <a:bodyPr/>
          <a:lstStyle/>
          <a:p>
            <a:fld id="{646BFF4B-B2B8-40B5-9A0D-F1ACDD3F7EDE}" type="datetime1">
              <a:rPr lang="en-US" smtClean="0"/>
              <a:t>4/11/2018</a:t>
            </a:fld>
            <a:endParaRPr lang="en-US" dirty="0"/>
          </a:p>
        </p:txBody>
      </p:sp>
      <p:sp>
        <p:nvSpPr>
          <p:cNvPr id="5" name="Slide Number Placeholder 4">
            <a:extLst>
              <a:ext uri="{FF2B5EF4-FFF2-40B4-BE49-F238E27FC236}">
                <a16:creationId xmlns:a16="http://schemas.microsoft.com/office/drawing/2014/main" id="{03CE3853-4EF1-4256-B624-08C693FB0F59}"/>
              </a:ext>
            </a:extLst>
          </p:cNvPr>
          <p:cNvSpPr>
            <a:spLocks noGrp="1"/>
          </p:cNvSpPr>
          <p:nvPr>
            <p:ph type="sldNum" sz="quarter" idx="12"/>
          </p:nvPr>
        </p:nvSpPr>
        <p:spPr/>
        <p:txBody>
          <a:bodyPr/>
          <a:lstStyle/>
          <a:p>
            <a:fld id="{D57F1E4F-1CFF-5643-939E-217C01CDF565}" type="slidenum">
              <a:rPr lang="en-US" smtClean="0"/>
              <a:pPr/>
              <a:t>70</a:t>
            </a:fld>
            <a:endParaRPr lang="en-US" dirty="0"/>
          </a:p>
        </p:txBody>
      </p:sp>
      <p:sp>
        <p:nvSpPr>
          <p:cNvPr id="6" name="Footer Placeholder 5">
            <a:extLst>
              <a:ext uri="{FF2B5EF4-FFF2-40B4-BE49-F238E27FC236}">
                <a16:creationId xmlns:a16="http://schemas.microsoft.com/office/drawing/2014/main" id="{FC07D357-78EF-450C-83CF-733E7123DDAC}"/>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2654186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5E522-7233-4A21-B434-C75BD9B04C78}"/>
              </a:ext>
            </a:extLst>
          </p:cNvPr>
          <p:cNvSpPr>
            <a:spLocks noGrp="1"/>
          </p:cNvSpPr>
          <p:nvPr>
            <p:ph type="title"/>
          </p:nvPr>
        </p:nvSpPr>
        <p:spPr/>
        <p:txBody>
          <a:bodyPr/>
          <a:lstStyle/>
          <a:p>
            <a:endParaRPr lang="en-CA" dirty="0"/>
          </a:p>
        </p:txBody>
      </p:sp>
      <p:sp>
        <p:nvSpPr>
          <p:cNvPr id="3" name="Date Placeholder 2">
            <a:extLst>
              <a:ext uri="{FF2B5EF4-FFF2-40B4-BE49-F238E27FC236}">
                <a16:creationId xmlns:a16="http://schemas.microsoft.com/office/drawing/2014/main" id="{66F0C5C7-170A-49C1-8CBE-FEAC619EDDAF}"/>
              </a:ext>
            </a:extLst>
          </p:cNvPr>
          <p:cNvSpPr>
            <a:spLocks noGrp="1"/>
          </p:cNvSpPr>
          <p:nvPr>
            <p:ph type="dt" sz="half" idx="10"/>
          </p:nvPr>
        </p:nvSpPr>
        <p:spPr/>
        <p:txBody>
          <a:bodyPr/>
          <a:lstStyle/>
          <a:p>
            <a:fld id="{F1DE5876-BF11-49B9-97A8-EC013EFC6BD0}" type="datetime1">
              <a:rPr lang="en-US" smtClean="0"/>
              <a:t>4/11/2018</a:t>
            </a:fld>
            <a:endParaRPr lang="en-US" dirty="0"/>
          </a:p>
        </p:txBody>
      </p:sp>
      <p:sp>
        <p:nvSpPr>
          <p:cNvPr id="4" name="Slide Number Placeholder 3">
            <a:extLst>
              <a:ext uri="{FF2B5EF4-FFF2-40B4-BE49-F238E27FC236}">
                <a16:creationId xmlns:a16="http://schemas.microsoft.com/office/drawing/2014/main" id="{C6D9D83B-C32E-4ED3-967F-425B12D25597}"/>
              </a:ext>
            </a:extLst>
          </p:cNvPr>
          <p:cNvSpPr>
            <a:spLocks noGrp="1"/>
          </p:cNvSpPr>
          <p:nvPr>
            <p:ph type="sldNum" sz="quarter" idx="12"/>
          </p:nvPr>
        </p:nvSpPr>
        <p:spPr/>
        <p:txBody>
          <a:bodyPr/>
          <a:lstStyle/>
          <a:p>
            <a:fld id="{D57F1E4F-1CFF-5643-939E-217C01CDF565}" type="slidenum">
              <a:rPr lang="en-US" smtClean="0"/>
              <a:pPr/>
              <a:t>71</a:t>
            </a:fld>
            <a:endParaRPr lang="en-US" dirty="0"/>
          </a:p>
        </p:txBody>
      </p:sp>
      <p:sp>
        <p:nvSpPr>
          <p:cNvPr id="6" name="Footer Placeholder 5">
            <a:extLst>
              <a:ext uri="{FF2B5EF4-FFF2-40B4-BE49-F238E27FC236}">
                <a16:creationId xmlns:a16="http://schemas.microsoft.com/office/drawing/2014/main" id="{A11ED9F2-424F-431B-B6B9-852B22EF932E}"/>
              </a:ext>
            </a:extLst>
          </p:cNvPr>
          <p:cNvSpPr>
            <a:spLocks noGrp="1"/>
          </p:cNvSpPr>
          <p:nvPr>
            <p:ph type="ftr" sz="quarter" idx="11"/>
          </p:nvPr>
        </p:nvSpPr>
        <p:spPr/>
        <p:txBody>
          <a:bodyPr/>
          <a:lstStyle/>
          <a:p>
            <a:r>
              <a:rPr lang="en-US" dirty="0"/>
              <a:t>NEO C# NET Developers Center of Excellence</a:t>
            </a:r>
          </a:p>
        </p:txBody>
      </p:sp>
      <p:pic>
        <p:nvPicPr>
          <p:cNvPr id="8" name="Picture 7">
            <a:extLst>
              <a:ext uri="{FF2B5EF4-FFF2-40B4-BE49-F238E27FC236}">
                <a16:creationId xmlns:a16="http://schemas.microsoft.com/office/drawing/2014/main" id="{F2B4DA6D-614F-4746-8A14-6E4A11BCBC55}"/>
              </a:ext>
            </a:extLst>
          </p:cNvPr>
          <p:cNvPicPr>
            <a:picLocks noChangeAspect="1"/>
          </p:cNvPicPr>
          <p:nvPr/>
        </p:nvPicPr>
        <p:blipFill>
          <a:blip r:embed="rId2"/>
          <a:stretch>
            <a:fillRect/>
          </a:stretch>
        </p:blipFill>
        <p:spPr>
          <a:xfrm>
            <a:off x="0" y="0"/>
            <a:ext cx="12312388" cy="6858000"/>
          </a:xfrm>
          <a:prstGeom prst="rect">
            <a:avLst/>
          </a:prstGeom>
        </p:spPr>
      </p:pic>
    </p:spTree>
    <p:extLst>
      <p:ext uri="{BB962C8B-B14F-4D97-AF65-F5344CB8AC3E}">
        <p14:creationId xmlns:p14="http://schemas.microsoft.com/office/powerpoint/2010/main" val="34344527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B5B7-422A-47F2-8FB2-1F5240FDB58E}"/>
              </a:ext>
            </a:extLst>
          </p:cNvPr>
          <p:cNvSpPr>
            <a:spLocks noGrp="1"/>
          </p:cNvSpPr>
          <p:nvPr>
            <p:ph type="title"/>
          </p:nvPr>
        </p:nvSpPr>
        <p:spPr/>
        <p:txBody>
          <a:bodyPr/>
          <a:lstStyle/>
          <a:p>
            <a:endParaRPr lang="en-CA" dirty="0"/>
          </a:p>
        </p:txBody>
      </p:sp>
      <p:sp>
        <p:nvSpPr>
          <p:cNvPr id="3" name="Date Placeholder 2">
            <a:extLst>
              <a:ext uri="{FF2B5EF4-FFF2-40B4-BE49-F238E27FC236}">
                <a16:creationId xmlns:a16="http://schemas.microsoft.com/office/drawing/2014/main" id="{F0DAA0A0-E8EC-4850-B4BA-EE66B3C9EAAD}"/>
              </a:ext>
            </a:extLst>
          </p:cNvPr>
          <p:cNvSpPr>
            <a:spLocks noGrp="1"/>
          </p:cNvSpPr>
          <p:nvPr>
            <p:ph type="dt" sz="half" idx="10"/>
          </p:nvPr>
        </p:nvSpPr>
        <p:spPr/>
        <p:txBody>
          <a:bodyPr/>
          <a:lstStyle/>
          <a:p>
            <a:fld id="{01214ABC-B143-4FED-9F4D-59EF053608CA}" type="datetime1">
              <a:rPr lang="en-US" smtClean="0"/>
              <a:t>4/11/2018</a:t>
            </a:fld>
            <a:endParaRPr lang="en-US" dirty="0"/>
          </a:p>
        </p:txBody>
      </p:sp>
      <p:sp>
        <p:nvSpPr>
          <p:cNvPr id="4" name="Slide Number Placeholder 3">
            <a:extLst>
              <a:ext uri="{FF2B5EF4-FFF2-40B4-BE49-F238E27FC236}">
                <a16:creationId xmlns:a16="http://schemas.microsoft.com/office/drawing/2014/main" id="{E53EE874-8AA0-4304-8F3E-F9D2FE28A9F9}"/>
              </a:ext>
            </a:extLst>
          </p:cNvPr>
          <p:cNvSpPr>
            <a:spLocks noGrp="1"/>
          </p:cNvSpPr>
          <p:nvPr>
            <p:ph type="sldNum" sz="quarter" idx="12"/>
          </p:nvPr>
        </p:nvSpPr>
        <p:spPr/>
        <p:txBody>
          <a:bodyPr/>
          <a:lstStyle/>
          <a:p>
            <a:fld id="{D57F1E4F-1CFF-5643-939E-217C01CDF565}" type="slidenum">
              <a:rPr lang="en-US" smtClean="0"/>
              <a:pPr/>
              <a:t>72</a:t>
            </a:fld>
            <a:endParaRPr lang="en-US" dirty="0"/>
          </a:p>
        </p:txBody>
      </p:sp>
      <p:sp>
        <p:nvSpPr>
          <p:cNvPr id="7" name="Footer Placeholder 6">
            <a:extLst>
              <a:ext uri="{FF2B5EF4-FFF2-40B4-BE49-F238E27FC236}">
                <a16:creationId xmlns:a16="http://schemas.microsoft.com/office/drawing/2014/main" id="{E2E502E2-7101-4548-8C2F-E4AB09E01219}"/>
              </a:ext>
            </a:extLst>
          </p:cNvPr>
          <p:cNvSpPr>
            <a:spLocks noGrp="1"/>
          </p:cNvSpPr>
          <p:nvPr>
            <p:ph type="ftr" sz="quarter" idx="11"/>
          </p:nvPr>
        </p:nvSpPr>
        <p:spPr/>
        <p:txBody>
          <a:bodyPr/>
          <a:lstStyle/>
          <a:p>
            <a:r>
              <a:rPr lang="en-US" dirty="0"/>
              <a:t>NEO C# NET Developers Center of Excellence</a:t>
            </a:r>
          </a:p>
        </p:txBody>
      </p:sp>
      <p:pic>
        <p:nvPicPr>
          <p:cNvPr id="5" name="Picture 4">
            <a:extLst>
              <a:ext uri="{FF2B5EF4-FFF2-40B4-BE49-F238E27FC236}">
                <a16:creationId xmlns:a16="http://schemas.microsoft.com/office/drawing/2014/main" id="{4A49AC87-9EAC-4F41-9D2A-FAAE84619562}"/>
              </a:ext>
            </a:extLst>
          </p:cNvPr>
          <p:cNvPicPr>
            <a:picLocks noChangeAspect="1"/>
          </p:cNvPicPr>
          <p:nvPr/>
        </p:nvPicPr>
        <p:blipFill>
          <a:blip r:embed="rId2"/>
          <a:stretch>
            <a:fillRect/>
          </a:stretch>
        </p:blipFill>
        <p:spPr>
          <a:xfrm>
            <a:off x="677334" y="-5155"/>
            <a:ext cx="10945368" cy="6863155"/>
          </a:xfrm>
          <a:prstGeom prst="rect">
            <a:avLst/>
          </a:prstGeom>
        </p:spPr>
      </p:pic>
    </p:spTree>
    <p:extLst>
      <p:ext uri="{BB962C8B-B14F-4D97-AF65-F5344CB8AC3E}">
        <p14:creationId xmlns:p14="http://schemas.microsoft.com/office/powerpoint/2010/main" val="13730633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B5B7-422A-47F2-8FB2-1F5240FDB58E}"/>
              </a:ext>
            </a:extLst>
          </p:cNvPr>
          <p:cNvSpPr>
            <a:spLocks noGrp="1"/>
          </p:cNvSpPr>
          <p:nvPr>
            <p:ph type="title"/>
          </p:nvPr>
        </p:nvSpPr>
        <p:spPr/>
        <p:txBody>
          <a:bodyPr/>
          <a:lstStyle/>
          <a:p>
            <a:endParaRPr lang="en-CA" dirty="0"/>
          </a:p>
        </p:txBody>
      </p:sp>
      <p:sp>
        <p:nvSpPr>
          <p:cNvPr id="3" name="Date Placeholder 2">
            <a:extLst>
              <a:ext uri="{FF2B5EF4-FFF2-40B4-BE49-F238E27FC236}">
                <a16:creationId xmlns:a16="http://schemas.microsoft.com/office/drawing/2014/main" id="{F0DAA0A0-E8EC-4850-B4BA-EE66B3C9EAAD}"/>
              </a:ext>
            </a:extLst>
          </p:cNvPr>
          <p:cNvSpPr>
            <a:spLocks noGrp="1"/>
          </p:cNvSpPr>
          <p:nvPr>
            <p:ph type="dt" sz="half" idx="10"/>
          </p:nvPr>
        </p:nvSpPr>
        <p:spPr/>
        <p:txBody>
          <a:bodyPr/>
          <a:lstStyle/>
          <a:p>
            <a:fld id="{3676BB5A-2A6A-422B-A404-A5AEAB39518F}" type="datetime1">
              <a:rPr lang="en-US" smtClean="0"/>
              <a:t>4/11/2018</a:t>
            </a:fld>
            <a:endParaRPr lang="en-US" dirty="0"/>
          </a:p>
        </p:txBody>
      </p:sp>
      <p:sp>
        <p:nvSpPr>
          <p:cNvPr id="4" name="Slide Number Placeholder 3">
            <a:extLst>
              <a:ext uri="{FF2B5EF4-FFF2-40B4-BE49-F238E27FC236}">
                <a16:creationId xmlns:a16="http://schemas.microsoft.com/office/drawing/2014/main" id="{E53EE874-8AA0-4304-8F3E-F9D2FE28A9F9}"/>
              </a:ext>
            </a:extLst>
          </p:cNvPr>
          <p:cNvSpPr>
            <a:spLocks noGrp="1"/>
          </p:cNvSpPr>
          <p:nvPr>
            <p:ph type="sldNum" sz="quarter" idx="12"/>
          </p:nvPr>
        </p:nvSpPr>
        <p:spPr/>
        <p:txBody>
          <a:bodyPr/>
          <a:lstStyle/>
          <a:p>
            <a:fld id="{D57F1E4F-1CFF-5643-939E-217C01CDF565}" type="slidenum">
              <a:rPr lang="en-US" smtClean="0"/>
              <a:pPr/>
              <a:t>73</a:t>
            </a:fld>
            <a:endParaRPr lang="en-US" dirty="0"/>
          </a:p>
        </p:txBody>
      </p:sp>
      <p:sp>
        <p:nvSpPr>
          <p:cNvPr id="6" name="Footer Placeholder 5">
            <a:extLst>
              <a:ext uri="{FF2B5EF4-FFF2-40B4-BE49-F238E27FC236}">
                <a16:creationId xmlns:a16="http://schemas.microsoft.com/office/drawing/2014/main" id="{AB559ACA-B1CE-427A-9C6A-4BA497F5B513}"/>
              </a:ext>
            </a:extLst>
          </p:cNvPr>
          <p:cNvSpPr>
            <a:spLocks noGrp="1"/>
          </p:cNvSpPr>
          <p:nvPr>
            <p:ph type="ftr" sz="quarter" idx="11"/>
          </p:nvPr>
        </p:nvSpPr>
        <p:spPr/>
        <p:txBody>
          <a:bodyPr/>
          <a:lstStyle/>
          <a:p>
            <a:r>
              <a:rPr lang="en-US" dirty="0"/>
              <a:t>NEO C# NET Developers Center of Excellence</a:t>
            </a:r>
          </a:p>
        </p:txBody>
      </p:sp>
      <p:pic>
        <p:nvPicPr>
          <p:cNvPr id="7" name="Picture 6">
            <a:extLst>
              <a:ext uri="{FF2B5EF4-FFF2-40B4-BE49-F238E27FC236}">
                <a16:creationId xmlns:a16="http://schemas.microsoft.com/office/drawing/2014/main" id="{41345471-F7C9-437D-A23D-C09BC008E4DB}"/>
              </a:ext>
            </a:extLst>
          </p:cNvPr>
          <p:cNvPicPr>
            <a:picLocks noChangeAspect="1"/>
          </p:cNvPicPr>
          <p:nvPr/>
        </p:nvPicPr>
        <p:blipFill>
          <a:blip r:embed="rId2"/>
          <a:stretch>
            <a:fillRect/>
          </a:stretch>
        </p:blipFill>
        <p:spPr>
          <a:xfrm>
            <a:off x="677333" y="0"/>
            <a:ext cx="9672779" cy="6858000"/>
          </a:xfrm>
          <a:prstGeom prst="rect">
            <a:avLst/>
          </a:prstGeom>
        </p:spPr>
      </p:pic>
    </p:spTree>
    <p:extLst>
      <p:ext uri="{BB962C8B-B14F-4D97-AF65-F5344CB8AC3E}">
        <p14:creationId xmlns:p14="http://schemas.microsoft.com/office/powerpoint/2010/main" val="1248383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B5B7-422A-47F2-8FB2-1F5240FDB58E}"/>
              </a:ext>
            </a:extLst>
          </p:cNvPr>
          <p:cNvSpPr>
            <a:spLocks noGrp="1"/>
          </p:cNvSpPr>
          <p:nvPr>
            <p:ph type="title"/>
          </p:nvPr>
        </p:nvSpPr>
        <p:spPr/>
        <p:txBody>
          <a:bodyPr/>
          <a:lstStyle/>
          <a:p>
            <a:endParaRPr lang="en-CA" dirty="0"/>
          </a:p>
        </p:txBody>
      </p:sp>
      <p:sp>
        <p:nvSpPr>
          <p:cNvPr id="3" name="Date Placeholder 2">
            <a:extLst>
              <a:ext uri="{FF2B5EF4-FFF2-40B4-BE49-F238E27FC236}">
                <a16:creationId xmlns:a16="http://schemas.microsoft.com/office/drawing/2014/main" id="{F0DAA0A0-E8EC-4850-B4BA-EE66B3C9EAAD}"/>
              </a:ext>
            </a:extLst>
          </p:cNvPr>
          <p:cNvSpPr>
            <a:spLocks noGrp="1"/>
          </p:cNvSpPr>
          <p:nvPr>
            <p:ph type="dt" sz="half" idx="10"/>
          </p:nvPr>
        </p:nvSpPr>
        <p:spPr/>
        <p:txBody>
          <a:bodyPr/>
          <a:lstStyle/>
          <a:p>
            <a:fld id="{976D05B3-45C3-4E30-B619-CFD5E30196ED}" type="datetime1">
              <a:rPr lang="en-US" smtClean="0"/>
              <a:t>4/11/2018</a:t>
            </a:fld>
            <a:endParaRPr lang="en-US" dirty="0"/>
          </a:p>
        </p:txBody>
      </p:sp>
      <p:sp>
        <p:nvSpPr>
          <p:cNvPr id="4" name="Slide Number Placeholder 3">
            <a:extLst>
              <a:ext uri="{FF2B5EF4-FFF2-40B4-BE49-F238E27FC236}">
                <a16:creationId xmlns:a16="http://schemas.microsoft.com/office/drawing/2014/main" id="{E53EE874-8AA0-4304-8F3E-F9D2FE28A9F9}"/>
              </a:ext>
            </a:extLst>
          </p:cNvPr>
          <p:cNvSpPr>
            <a:spLocks noGrp="1"/>
          </p:cNvSpPr>
          <p:nvPr>
            <p:ph type="sldNum" sz="quarter" idx="12"/>
          </p:nvPr>
        </p:nvSpPr>
        <p:spPr/>
        <p:txBody>
          <a:bodyPr/>
          <a:lstStyle/>
          <a:p>
            <a:fld id="{D57F1E4F-1CFF-5643-939E-217C01CDF565}" type="slidenum">
              <a:rPr lang="en-US" smtClean="0"/>
              <a:pPr/>
              <a:t>74</a:t>
            </a:fld>
            <a:endParaRPr lang="en-US" dirty="0"/>
          </a:p>
        </p:txBody>
      </p:sp>
      <p:sp>
        <p:nvSpPr>
          <p:cNvPr id="6" name="Footer Placeholder 5">
            <a:extLst>
              <a:ext uri="{FF2B5EF4-FFF2-40B4-BE49-F238E27FC236}">
                <a16:creationId xmlns:a16="http://schemas.microsoft.com/office/drawing/2014/main" id="{3C97A9B4-DBB8-4B90-A730-445ADD389DD2}"/>
              </a:ext>
            </a:extLst>
          </p:cNvPr>
          <p:cNvSpPr>
            <a:spLocks noGrp="1"/>
          </p:cNvSpPr>
          <p:nvPr>
            <p:ph type="ftr" sz="quarter" idx="11"/>
          </p:nvPr>
        </p:nvSpPr>
        <p:spPr/>
        <p:txBody>
          <a:bodyPr/>
          <a:lstStyle/>
          <a:p>
            <a:r>
              <a:rPr lang="en-US" dirty="0"/>
              <a:t>NEO C# NET Developers Center of Excellence</a:t>
            </a:r>
          </a:p>
        </p:txBody>
      </p:sp>
      <p:pic>
        <p:nvPicPr>
          <p:cNvPr id="7" name="Picture 6">
            <a:extLst>
              <a:ext uri="{FF2B5EF4-FFF2-40B4-BE49-F238E27FC236}">
                <a16:creationId xmlns:a16="http://schemas.microsoft.com/office/drawing/2014/main" id="{42CD3D76-FF95-4DC9-8BBD-0C30AFB6AF84}"/>
              </a:ext>
            </a:extLst>
          </p:cNvPr>
          <p:cNvPicPr>
            <a:picLocks noChangeAspect="1"/>
          </p:cNvPicPr>
          <p:nvPr/>
        </p:nvPicPr>
        <p:blipFill>
          <a:blip r:embed="rId2"/>
          <a:stretch>
            <a:fillRect/>
          </a:stretch>
        </p:blipFill>
        <p:spPr>
          <a:xfrm>
            <a:off x="677333" y="0"/>
            <a:ext cx="11506711" cy="6858000"/>
          </a:xfrm>
          <a:prstGeom prst="rect">
            <a:avLst/>
          </a:prstGeom>
        </p:spPr>
      </p:pic>
    </p:spTree>
    <p:extLst>
      <p:ext uri="{BB962C8B-B14F-4D97-AF65-F5344CB8AC3E}">
        <p14:creationId xmlns:p14="http://schemas.microsoft.com/office/powerpoint/2010/main" val="22361057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B5B7-422A-47F2-8FB2-1F5240FDB58E}"/>
              </a:ext>
            </a:extLst>
          </p:cNvPr>
          <p:cNvSpPr>
            <a:spLocks noGrp="1"/>
          </p:cNvSpPr>
          <p:nvPr>
            <p:ph type="title"/>
          </p:nvPr>
        </p:nvSpPr>
        <p:spPr/>
        <p:txBody>
          <a:bodyPr/>
          <a:lstStyle/>
          <a:p>
            <a:endParaRPr lang="en-CA" dirty="0"/>
          </a:p>
        </p:txBody>
      </p:sp>
      <p:sp>
        <p:nvSpPr>
          <p:cNvPr id="3" name="Date Placeholder 2">
            <a:extLst>
              <a:ext uri="{FF2B5EF4-FFF2-40B4-BE49-F238E27FC236}">
                <a16:creationId xmlns:a16="http://schemas.microsoft.com/office/drawing/2014/main" id="{F0DAA0A0-E8EC-4850-B4BA-EE66B3C9EAAD}"/>
              </a:ext>
            </a:extLst>
          </p:cNvPr>
          <p:cNvSpPr>
            <a:spLocks noGrp="1"/>
          </p:cNvSpPr>
          <p:nvPr>
            <p:ph type="dt" sz="half" idx="10"/>
          </p:nvPr>
        </p:nvSpPr>
        <p:spPr/>
        <p:txBody>
          <a:bodyPr/>
          <a:lstStyle/>
          <a:p>
            <a:fld id="{3541D297-27BB-4E35-8B93-DF18A9563739}" type="datetime1">
              <a:rPr lang="en-US" smtClean="0"/>
              <a:t>4/11/2018</a:t>
            </a:fld>
            <a:endParaRPr lang="en-US" dirty="0"/>
          </a:p>
        </p:txBody>
      </p:sp>
      <p:sp>
        <p:nvSpPr>
          <p:cNvPr id="4" name="Slide Number Placeholder 3">
            <a:extLst>
              <a:ext uri="{FF2B5EF4-FFF2-40B4-BE49-F238E27FC236}">
                <a16:creationId xmlns:a16="http://schemas.microsoft.com/office/drawing/2014/main" id="{E53EE874-8AA0-4304-8F3E-F9D2FE28A9F9}"/>
              </a:ext>
            </a:extLst>
          </p:cNvPr>
          <p:cNvSpPr>
            <a:spLocks noGrp="1"/>
          </p:cNvSpPr>
          <p:nvPr>
            <p:ph type="sldNum" sz="quarter" idx="12"/>
          </p:nvPr>
        </p:nvSpPr>
        <p:spPr/>
        <p:txBody>
          <a:bodyPr/>
          <a:lstStyle/>
          <a:p>
            <a:fld id="{D57F1E4F-1CFF-5643-939E-217C01CDF565}" type="slidenum">
              <a:rPr lang="en-US" smtClean="0"/>
              <a:pPr/>
              <a:t>75</a:t>
            </a:fld>
            <a:endParaRPr lang="en-US" dirty="0"/>
          </a:p>
        </p:txBody>
      </p:sp>
      <p:sp>
        <p:nvSpPr>
          <p:cNvPr id="6" name="Footer Placeholder 5">
            <a:extLst>
              <a:ext uri="{FF2B5EF4-FFF2-40B4-BE49-F238E27FC236}">
                <a16:creationId xmlns:a16="http://schemas.microsoft.com/office/drawing/2014/main" id="{00F5F5E8-932A-4A11-95C4-70E6B8A659E0}"/>
              </a:ext>
            </a:extLst>
          </p:cNvPr>
          <p:cNvSpPr>
            <a:spLocks noGrp="1"/>
          </p:cNvSpPr>
          <p:nvPr>
            <p:ph type="ftr" sz="quarter" idx="11"/>
          </p:nvPr>
        </p:nvSpPr>
        <p:spPr/>
        <p:txBody>
          <a:bodyPr/>
          <a:lstStyle/>
          <a:p>
            <a:r>
              <a:rPr lang="en-US" dirty="0"/>
              <a:t>NEO C# NET Developers Center of Excellence</a:t>
            </a:r>
          </a:p>
        </p:txBody>
      </p:sp>
      <p:pic>
        <p:nvPicPr>
          <p:cNvPr id="8" name="Picture 7">
            <a:extLst>
              <a:ext uri="{FF2B5EF4-FFF2-40B4-BE49-F238E27FC236}">
                <a16:creationId xmlns:a16="http://schemas.microsoft.com/office/drawing/2014/main" id="{09967089-4A96-494C-9B20-E62ED874099A}"/>
              </a:ext>
            </a:extLst>
          </p:cNvPr>
          <p:cNvPicPr>
            <a:picLocks noChangeAspect="1"/>
          </p:cNvPicPr>
          <p:nvPr/>
        </p:nvPicPr>
        <p:blipFill>
          <a:blip r:embed="rId2"/>
          <a:stretch>
            <a:fillRect/>
          </a:stretch>
        </p:blipFill>
        <p:spPr>
          <a:xfrm>
            <a:off x="677334" y="24736"/>
            <a:ext cx="10198900" cy="6833263"/>
          </a:xfrm>
          <a:prstGeom prst="rect">
            <a:avLst/>
          </a:prstGeom>
        </p:spPr>
      </p:pic>
    </p:spTree>
    <p:extLst>
      <p:ext uri="{BB962C8B-B14F-4D97-AF65-F5344CB8AC3E}">
        <p14:creationId xmlns:p14="http://schemas.microsoft.com/office/powerpoint/2010/main" val="21046391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AA7660-9B8D-496D-8C73-0CB8F09AA4BD}"/>
              </a:ext>
            </a:extLst>
          </p:cNvPr>
          <p:cNvSpPr>
            <a:spLocks noGrp="1"/>
          </p:cNvSpPr>
          <p:nvPr>
            <p:ph type="title"/>
          </p:nvPr>
        </p:nvSpPr>
        <p:spPr/>
        <p:txBody>
          <a:bodyPr/>
          <a:lstStyle/>
          <a:p>
            <a:endParaRPr lang="en-CA" dirty="0"/>
          </a:p>
        </p:txBody>
      </p:sp>
      <p:sp>
        <p:nvSpPr>
          <p:cNvPr id="2" name="Date Placeholder 1">
            <a:extLst>
              <a:ext uri="{FF2B5EF4-FFF2-40B4-BE49-F238E27FC236}">
                <a16:creationId xmlns:a16="http://schemas.microsoft.com/office/drawing/2014/main" id="{DAD9A31F-BBD6-4071-9675-44FF7BDCDE32}"/>
              </a:ext>
            </a:extLst>
          </p:cNvPr>
          <p:cNvSpPr>
            <a:spLocks noGrp="1"/>
          </p:cNvSpPr>
          <p:nvPr>
            <p:ph type="dt" sz="half" idx="10"/>
          </p:nvPr>
        </p:nvSpPr>
        <p:spPr/>
        <p:txBody>
          <a:bodyPr/>
          <a:lstStyle/>
          <a:p>
            <a:fld id="{E1C7BA8B-46A5-45B5-A497-E485C040E010}" type="datetime1">
              <a:rPr lang="en-US" smtClean="0"/>
              <a:t>4/11/2018</a:t>
            </a:fld>
            <a:endParaRPr lang="en-US" dirty="0"/>
          </a:p>
        </p:txBody>
      </p:sp>
      <p:sp>
        <p:nvSpPr>
          <p:cNvPr id="3" name="Slide Number Placeholder 2">
            <a:extLst>
              <a:ext uri="{FF2B5EF4-FFF2-40B4-BE49-F238E27FC236}">
                <a16:creationId xmlns:a16="http://schemas.microsoft.com/office/drawing/2014/main" id="{E342A147-5568-47B6-AE94-1B42143203DD}"/>
              </a:ext>
            </a:extLst>
          </p:cNvPr>
          <p:cNvSpPr>
            <a:spLocks noGrp="1"/>
          </p:cNvSpPr>
          <p:nvPr>
            <p:ph type="sldNum" sz="quarter" idx="12"/>
          </p:nvPr>
        </p:nvSpPr>
        <p:spPr/>
        <p:txBody>
          <a:bodyPr/>
          <a:lstStyle/>
          <a:p>
            <a:fld id="{D57F1E4F-1CFF-5643-939E-217C01CDF565}" type="slidenum">
              <a:rPr lang="en-US" smtClean="0"/>
              <a:pPr/>
              <a:t>76</a:t>
            </a:fld>
            <a:endParaRPr lang="en-US" dirty="0"/>
          </a:p>
        </p:txBody>
      </p:sp>
      <p:sp>
        <p:nvSpPr>
          <p:cNvPr id="7" name="Footer Placeholder 6">
            <a:extLst>
              <a:ext uri="{FF2B5EF4-FFF2-40B4-BE49-F238E27FC236}">
                <a16:creationId xmlns:a16="http://schemas.microsoft.com/office/drawing/2014/main" id="{FF96C004-4999-404E-AE0A-66B4635A198B}"/>
              </a:ext>
            </a:extLst>
          </p:cNvPr>
          <p:cNvSpPr>
            <a:spLocks noGrp="1"/>
          </p:cNvSpPr>
          <p:nvPr>
            <p:ph type="ftr" sz="quarter" idx="11"/>
          </p:nvPr>
        </p:nvSpPr>
        <p:spPr/>
        <p:txBody>
          <a:bodyPr/>
          <a:lstStyle/>
          <a:p>
            <a:r>
              <a:rPr lang="en-US" dirty="0"/>
              <a:t>NEO C# NET Developers Center of Excellence</a:t>
            </a:r>
          </a:p>
        </p:txBody>
      </p:sp>
      <p:pic>
        <p:nvPicPr>
          <p:cNvPr id="4" name="Picture 3">
            <a:extLst>
              <a:ext uri="{FF2B5EF4-FFF2-40B4-BE49-F238E27FC236}">
                <a16:creationId xmlns:a16="http://schemas.microsoft.com/office/drawing/2014/main" id="{1A3CB88C-F728-4B79-8A60-7D5C091C573C}"/>
              </a:ext>
            </a:extLst>
          </p:cNvPr>
          <p:cNvPicPr>
            <a:picLocks noChangeAspect="1"/>
          </p:cNvPicPr>
          <p:nvPr/>
        </p:nvPicPr>
        <p:blipFill>
          <a:blip r:embed="rId2"/>
          <a:stretch>
            <a:fillRect/>
          </a:stretch>
        </p:blipFill>
        <p:spPr>
          <a:xfrm>
            <a:off x="677334" y="0"/>
            <a:ext cx="8761137" cy="6858000"/>
          </a:xfrm>
          <a:prstGeom prst="rect">
            <a:avLst/>
          </a:prstGeom>
        </p:spPr>
      </p:pic>
    </p:spTree>
    <p:extLst>
      <p:ext uri="{BB962C8B-B14F-4D97-AF65-F5344CB8AC3E}">
        <p14:creationId xmlns:p14="http://schemas.microsoft.com/office/powerpoint/2010/main" val="30442967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AA7660-9B8D-496D-8C73-0CB8F09AA4BD}"/>
              </a:ext>
            </a:extLst>
          </p:cNvPr>
          <p:cNvSpPr>
            <a:spLocks noGrp="1"/>
          </p:cNvSpPr>
          <p:nvPr>
            <p:ph type="title"/>
          </p:nvPr>
        </p:nvSpPr>
        <p:spPr/>
        <p:txBody>
          <a:bodyPr/>
          <a:lstStyle/>
          <a:p>
            <a:endParaRPr lang="en-CA" dirty="0"/>
          </a:p>
        </p:txBody>
      </p:sp>
      <p:sp>
        <p:nvSpPr>
          <p:cNvPr id="2" name="Date Placeholder 1">
            <a:extLst>
              <a:ext uri="{FF2B5EF4-FFF2-40B4-BE49-F238E27FC236}">
                <a16:creationId xmlns:a16="http://schemas.microsoft.com/office/drawing/2014/main" id="{DAD9A31F-BBD6-4071-9675-44FF7BDCDE32}"/>
              </a:ext>
            </a:extLst>
          </p:cNvPr>
          <p:cNvSpPr>
            <a:spLocks noGrp="1"/>
          </p:cNvSpPr>
          <p:nvPr>
            <p:ph type="dt" sz="half" idx="10"/>
          </p:nvPr>
        </p:nvSpPr>
        <p:spPr/>
        <p:txBody>
          <a:bodyPr/>
          <a:lstStyle/>
          <a:p>
            <a:fld id="{E1C7BA8B-46A5-45B5-A497-E485C040E010}" type="datetime1">
              <a:rPr lang="en-US" smtClean="0"/>
              <a:t>4/11/2018</a:t>
            </a:fld>
            <a:endParaRPr lang="en-US" dirty="0"/>
          </a:p>
        </p:txBody>
      </p:sp>
      <p:sp>
        <p:nvSpPr>
          <p:cNvPr id="3" name="Slide Number Placeholder 2">
            <a:extLst>
              <a:ext uri="{FF2B5EF4-FFF2-40B4-BE49-F238E27FC236}">
                <a16:creationId xmlns:a16="http://schemas.microsoft.com/office/drawing/2014/main" id="{E342A147-5568-47B6-AE94-1B42143203DD}"/>
              </a:ext>
            </a:extLst>
          </p:cNvPr>
          <p:cNvSpPr>
            <a:spLocks noGrp="1"/>
          </p:cNvSpPr>
          <p:nvPr>
            <p:ph type="sldNum" sz="quarter" idx="12"/>
          </p:nvPr>
        </p:nvSpPr>
        <p:spPr/>
        <p:txBody>
          <a:bodyPr/>
          <a:lstStyle/>
          <a:p>
            <a:fld id="{D57F1E4F-1CFF-5643-939E-217C01CDF565}" type="slidenum">
              <a:rPr lang="en-US" smtClean="0"/>
              <a:pPr/>
              <a:t>77</a:t>
            </a:fld>
            <a:endParaRPr lang="en-US" dirty="0"/>
          </a:p>
        </p:txBody>
      </p:sp>
      <p:sp>
        <p:nvSpPr>
          <p:cNvPr id="7" name="Footer Placeholder 6">
            <a:extLst>
              <a:ext uri="{FF2B5EF4-FFF2-40B4-BE49-F238E27FC236}">
                <a16:creationId xmlns:a16="http://schemas.microsoft.com/office/drawing/2014/main" id="{FF96C004-4999-404E-AE0A-66B4635A198B}"/>
              </a:ext>
            </a:extLst>
          </p:cNvPr>
          <p:cNvSpPr>
            <a:spLocks noGrp="1"/>
          </p:cNvSpPr>
          <p:nvPr>
            <p:ph type="ftr" sz="quarter" idx="11"/>
          </p:nvPr>
        </p:nvSpPr>
        <p:spPr/>
        <p:txBody>
          <a:bodyPr/>
          <a:lstStyle/>
          <a:p>
            <a:r>
              <a:rPr lang="en-US" dirty="0"/>
              <a:t>NEO C# NET Developers Center of Excellence</a:t>
            </a:r>
          </a:p>
        </p:txBody>
      </p:sp>
      <p:pic>
        <p:nvPicPr>
          <p:cNvPr id="4" name="Picture 3">
            <a:extLst>
              <a:ext uri="{FF2B5EF4-FFF2-40B4-BE49-F238E27FC236}">
                <a16:creationId xmlns:a16="http://schemas.microsoft.com/office/drawing/2014/main" id="{3D8F64B6-2A49-4FD4-B84D-34B97C84AA19}"/>
              </a:ext>
            </a:extLst>
          </p:cNvPr>
          <p:cNvPicPr>
            <a:picLocks noChangeAspect="1"/>
          </p:cNvPicPr>
          <p:nvPr/>
        </p:nvPicPr>
        <p:blipFill>
          <a:blip r:embed="rId2"/>
          <a:stretch>
            <a:fillRect/>
          </a:stretch>
        </p:blipFill>
        <p:spPr>
          <a:xfrm>
            <a:off x="677334" y="609600"/>
            <a:ext cx="10153650" cy="4524375"/>
          </a:xfrm>
          <a:prstGeom prst="rect">
            <a:avLst/>
          </a:prstGeom>
          <a:ln>
            <a:solidFill>
              <a:srgbClr val="90C226"/>
            </a:solidFill>
          </a:ln>
        </p:spPr>
      </p:pic>
    </p:spTree>
    <p:extLst>
      <p:ext uri="{BB962C8B-B14F-4D97-AF65-F5344CB8AC3E}">
        <p14:creationId xmlns:p14="http://schemas.microsoft.com/office/powerpoint/2010/main" val="26711044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3BDF3-0AFB-4C27-8729-AFE1F3E864A5}"/>
              </a:ext>
            </a:extLst>
          </p:cNvPr>
          <p:cNvSpPr>
            <a:spLocks noGrp="1"/>
          </p:cNvSpPr>
          <p:nvPr>
            <p:ph type="title"/>
          </p:nvPr>
        </p:nvSpPr>
        <p:spPr/>
        <p:txBody>
          <a:bodyPr/>
          <a:lstStyle/>
          <a:p>
            <a:r>
              <a:rPr lang="en-CA" dirty="0"/>
              <a:t>End of Module 2</a:t>
            </a:r>
          </a:p>
        </p:txBody>
      </p:sp>
      <p:sp>
        <p:nvSpPr>
          <p:cNvPr id="3" name="Content Placeholder 2">
            <a:extLst>
              <a:ext uri="{FF2B5EF4-FFF2-40B4-BE49-F238E27FC236}">
                <a16:creationId xmlns:a16="http://schemas.microsoft.com/office/drawing/2014/main" id="{5116221D-130A-4BDD-A5A4-FFEA4AC805CE}"/>
              </a:ext>
            </a:extLst>
          </p:cNvPr>
          <p:cNvSpPr>
            <a:spLocks noGrp="1"/>
          </p:cNvSpPr>
          <p:nvPr>
            <p:ph idx="1"/>
          </p:nvPr>
        </p:nvSpPr>
        <p:spPr/>
        <p:txBody>
          <a:bodyPr/>
          <a:lstStyle/>
          <a:p>
            <a:r>
              <a:rPr lang="en-CA" dirty="0"/>
              <a:t>Lab 4 – lab6_processoperationpattern.cs</a:t>
            </a:r>
          </a:p>
          <a:p>
            <a:r>
              <a:rPr lang="fr-FR" dirty="0"/>
              <a:t>Lab 5 – lab5_domain.cs</a:t>
            </a:r>
          </a:p>
          <a:p>
            <a:r>
              <a:rPr lang="en-CA" dirty="0"/>
              <a:t>Lab 6 – lab6_NEP5pattern.cs</a:t>
            </a:r>
          </a:p>
        </p:txBody>
      </p:sp>
      <p:sp>
        <p:nvSpPr>
          <p:cNvPr id="4" name="Date Placeholder 3">
            <a:extLst>
              <a:ext uri="{FF2B5EF4-FFF2-40B4-BE49-F238E27FC236}">
                <a16:creationId xmlns:a16="http://schemas.microsoft.com/office/drawing/2014/main" id="{B48AFEED-14E4-411E-8E19-0B949352FC6C}"/>
              </a:ext>
            </a:extLst>
          </p:cNvPr>
          <p:cNvSpPr>
            <a:spLocks noGrp="1"/>
          </p:cNvSpPr>
          <p:nvPr>
            <p:ph type="dt" sz="half" idx="10"/>
          </p:nvPr>
        </p:nvSpPr>
        <p:spPr/>
        <p:txBody>
          <a:bodyPr/>
          <a:lstStyle/>
          <a:p>
            <a:fld id="{397E7203-5F32-44DF-9F18-A5688C220F54}" type="datetime1">
              <a:rPr lang="en-US" smtClean="0"/>
              <a:t>4/11/2018</a:t>
            </a:fld>
            <a:endParaRPr lang="en-US" dirty="0"/>
          </a:p>
        </p:txBody>
      </p:sp>
      <p:sp>
        <p:nvSpPr>
          <p:cNvPr id="5" name="Slide Number Placeholder 4">
            <a:extLst>
              <a:ext uri="{FF2B5EF4-FFF2-40B4-BE49-F238E27FC236}">
                <a16:creationId xmlns:a16="http://schemas.microsoft.com/office/drawing/2014/main" id="{EB569766-2058-45F1-9D33-FD893AC19DE4}"/>
              </a:ext>
            </a:extLst>
          </p:cNvPr>
          <p:cNvSpPr>
            <a:spLocks noGrp="1"/>
          </p:cNvSpPr>
          <p:nvPr>
            <p:ph type="sldNum" sz="quarter" idx="12"/>
          </p:nvPr>
        </p:nvSpPr>
        <p:spPr/>
        <p:txBody>
          <a:bodyPr/>
          <a:lstStyle/>
          <a:p>
            <a:fld id="{D57F1E4F-1CFF-5643-939E-217C01CDF565}" type="slidenum">
              <a:rPr lang="en-US" smtClean="0"/>
              <a:pPr/>
              <a:t>78</a:t>
            </a:fld>
            <a:endParaRPr lang="en-US" dirty="0"/>
          </a:p>
        </p:txBody>
      </p:sp>
      <p:sp>
        <p:nvSpPr>
          <p:cNvPr id="6" name="Footer Placeholder 5">
            <a:extLst>
              <a:ext uri="{FF2B5EF4-FFF2-40B4-BE49-F238E27FC236}">
                <a16:creationId xmlns:a16="http://schemas.microsoft.com/office/drawing/2014/main" id="{4434C472-B897-4A37-BDFF-53571188F125}"/>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8708593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D976DB-6A3F-46BB-B75B-12E73986B473}"/>
              </a:ext>
            </a:extLst>
          </p:cNvPr>
          <p:cNvSpPr>
            <a:spLocks noGrp="1"/>
          </p:cNvSpPr>
          <p:nvPr>
            <p:ph type="title"/>
          </p:nvPr>
        </p:nvSpPr>
        <p:spPr/>
        <p:txBody>
          <a:bodyPr/>
          <a:lstStyle/>
          <a:p>
            <a:r>
              <a:rPr lang="en-CA" dirty="0"/>
              <a:t>7. Why NEO?</a:t>
            </a:r>
          </a:p>
        </p:txBody>
      </p:sp>
      <p:sp>
        <p:nvSpPr>
          <p:cNvPr id="7" name="Text Placeholder 6">
            <a:extLst>
              <a:ext uri="{FF2B5EF4-FFF2-40B4-BE49-F238E27FC236}">
                <a16:creationId xmlns:a16="http://schemas.microsoft.com/office/drawing/2014/main" id="{24F8624F-1E94-44B9-A3BC-E481048A0EA5}"/>
              </a:ext>
            </a:extLst>
          </p:cNvPr>
          <p:cNvSpPr>
            <a:spLocks noGrp="1"/>
          </p:cNvSpPr>
          <p:nvPr>
            <p:ph type="body" idx="1"/>
          </p:nvPr>
        </p:nvSpPr>
        <p:spPr/>
        <p:txBody>
          <a:bodyPr/>
          <a:lstStyle/>
          <a:p>
            <a:endParaRPr lang="en-CA" dirty="0"/>
          </a:p>
        </p:txBody>
      </p:sp>
      <p:sp>
        <p:nvSpPr>
          <p:cNvPr id="3" name="Date Placeholder 2">
            <a:extLst>
              <a:ext uri="{FF2B5EF4-FFF2-40B4-BE49-F238E27FC236}">
                <a16:creationId xmlns:a16="http://schemas.microsoft.com/office/drawing/2014/main" id="{AB887BF9-C5C0-4BA3-B0B5-DC109E335771}"/>
              </a:ext>
            </a:extLst>
          </p:cNvPr>
          <p:cNvSpPr>
            <a:spLocks noGrp="1"/>
          </p:cNvSpPr>
          <p:nvPr>
            <p:ph type="dt" sz="half" idx="10"/>
          </p:nvPr>
        </p:nvSpPr>
        <p:spPr/>
        <p:txBody>
          <a:bodyPr/>
          <a:lstStyle/>
          <a:p>
            <a:fld id="{BF73AB35-6537-4980-AFEA-7AFDB2E21116}" type="datetime1">
              <a:rPr lang="en-US" smtClean="0"/>
              <a:t>4/11/2018</a:t>
            </a:fld>
            <a:endParaRPr lang="en-US" dirty="0"/>
          </a:p>
        </p:txBody>
      </p:sp>
      <p:sp>
        <p:nvSpPr>
          <p:cNvPr id="5" name="Slide Number Placeholder 4">
            <a:extLst>
              <a:ext uri="{FF2B5EF4-FFF2-40B4-BE49-F238E27FC236}">
                <a16:creationId xmlns:a16="http://schemas.microsoft.com/office/drawing/2014/main" id="{075D4A38-456D-4561-A230-24716066F039}"/>
              </a:ext>
            </a:extLst>
          </p:cNvPr>
          <p:cNvSpPr>
            <a:spLocks noGrp="1"/>
          </p:cNvSpPr>
          <p:nvPr>
            <p:ph type="sldNum" sz="quarter" idx="12"/>
          </p:nvPr>
        </p:nvSpPr>
        <p:spPr/>
        <p:txBody>
          <a:bodyPr/>
          <a:lstStyle/>
          <a:p>
            <a:fld id="{D57F1E4F-1CFF-5643-939E-217C01CDF565}" type="slidenum">
              <a:rPr lang="en-US" smtClean="0"/>
              <a:pPr/>
              <a:t>79</a:t>
            </a:fld>
            <a:endParaRPr lang="en-US" dirty="0"/>
          </a:p>
        </p:txBody>
      </p:sp>
      <p:sp>
        <p:nvSpPr>
          <p:cNvPr id="2" name="Footer Placeholder 1">
            <a:extLst>
              <a:ext uri="{FF2B5EF4-FFF2-40B4-BE49-F238E27FC236}">
                <a16:creationId xmlns:a16="http://schemas.microsoft.com/office/drawing/2014/main" id="{86AFC1B4-8CFD-47EC-BDA2-B79471ACB5BA}"/>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639679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293E79-8B2D-4801-AB91-D2B94EC6BA54}"/>
              </a:ext>
            </a:extLst>
          </p:cNvPr>
          <p:cNvSpPr>
            <a:spLocks noGrp="1"/>
          </p:cNvSpPr>
          <p:nvPr>
            <p:ph type="title"/>
          </p:nvPr>
        </p:nvSpPr>
        <p:spPr>
          <a:xfrm>
            <a:off x="677333" y="609600"/>
            <a:ext cx="11359991" cy="1021976"/>
          </a:xfrm>
        </p:spPr>
        <p:txBody>
          <a:bodyPr>
            <a:normAutofit fontScale="90000"/>
          </a:bodyPr>
          <a:lstStyle/>
          <a:p>
            <a:r>
              <a:rPr lang="en-CA" dirty="0"/>
              <a:t>When to use Blockchain Technology</a:t>
            </a:r>
            <a:br>
              <a:rPr lang="en-CA" dirty="0"/>
            </a:br>
            <a:r>
              <a:rPr lang="en-CA" sz="2700" dirty="0"/>
              <a:t>“</a:t>
            </a:r>
            <a:r>
              <a:rPr lang="en-US" sz="2700" dirty="0"/>
              <a:t>Blockchain: the force multiplier for the smart economy” [Microsoft]</a:t>
            </a:r>
            <a:endParaRPr lang="en-CA" sz="2700" dirty="0"/>
          </a:p>
        </p:txBody>
      </p:sp>
      <p:sp>
        <p:nvSpPr>
          <p:cNvPr id="8" name="Text Placeholder 7">
            <a:extLst>
              <a:ext uri="{FF2B5EF4-FFF2-40B4-BE49-F238E27FC236}">
                <a16:creationId xmlns:a16="http://schemas.microsoft.com/office/drawing/2014/main" id="{160065F1-747F-4696-811A-15A5362A62A3}"/>
              </a:ext>
            </a:extLst>
          </p:cNvPr>
          <p:cNvSpPr>
            <a:spLocks noGrp="1"/>
          </p:cNvSpPr>
          <p:nvPr>
            <p:ph type="body" idx="1"/>
          </p:nvPr>
        </p:nvSpPr>
        <p:spPr>
          <a:xfrm>
            <a:off x="606552" y="1526008"/>
            <a:ext cx="4185623" cy="576262"/>
          </a:xfrm>
        </p:spPr>
        <p:txBody>
          <a:bodyPr/>
          <a:lstStyle/>
          <a:p>
            <a:r>
              <a:rPr lang="en-CA" b="1" dirty="0"/>
              <a:t>Questions to Ask</a:t>
            </a:r>
          </a:p>
        </p:txBody>
      </p:sp>
      <p:sp>
        <p:nvSpPr>
          <p:cNvPr id="9" name="Content Placeholder 8">
            <a:extLst>
              <a:ext uri="{FF2B5EF4-FFF2-40B4-BE49-F238E27FC236}">
                <a16:creationId xmlns:a16="http://schemas.microsoft.com/office/drawing/2014/main" id="{9A25105C-6482-4AB8-BF77-FDFEFF99A663}"/>
              </a:ext>
            </a:extLst>
          </p:cNvPr>
          <p:cNvSpPr>
            <a:spLocks noGrp="1"/>
          </p:cNvSpPr>
          <p:nvPr>
            <p:ph sz="half" idx="2"/>
          </p:nvPr>
        </p:nvSpPr>
        <p:spPr>
          <a:xfrm>
            <a:off x="684126" y="2099340"/>
            <a:ext cx="4326413" cy="3741623"/>
          </a:xfrm>
        </p:spPr>
        <p:txBody>
          <a:bodyPr>
            <a:normAutofit/>
          </a:bodyPr>
          <a:lstStyle/>
          <a:p>
            <a:pPr>
              <a:buFont typeface="+mj-lt"/>
              <a:buAutoNum type="arabicPeriod"/>
            </a:pPr>
            <a:r>
              <a:rPr lang="en-CA" dirty="0"/>
              <a:t>Is it a business process that crosses </a:t>
            </a:r>
            <a:r>
              <a:rPr lang="en-CA" b="1" dirty="0"/>
              <a:t>trust boundaries</a:t>
            </a:r>
            <a:r>
              <a:rPr lang="en-CA" dirty="0"/>
              <a:t>?</a:t>
            </a:r>
          </a:p>
          <a:p>
            <a:pPr>
              <a:buFont typeface="+mj-lt"/>
              <a:buAutoNum type="arabicPeriod"/>
            </a:pPr>
            <a:r>
              <a:rPr lang="en-CA" dirty="0"/>
              <a:t>Do </a:t>
            </a:r>
            <a:r>
              <a:rPr lang="en-CA" b="1" dirty="0"/>
              <a:t>multiple parties </a:t>
            </a:r>
            <a:r>
              <a:rPr lang="en-CA" dirty="0"/>
              <a:t>manipulate the same data?</a:t>
            </a:r>
          </a:p>
          <a:p>
            <a:pPr>
              <a:buFont typeface="+mj-lt"/>
              <a:buAutoNum type="arabicPeriod"/>
            </a:pPr>
            <a:r>
              <a:rPr lang="en-CA" dirty="0"/>
              <a:t>Are processes operating inefficiently or decisions delayed due to the </a:t>
            </a:r>
            <a:r>
              <a:rPr lang="en-CA" b="1" dirty="0"/>
              <a:t>number of intermediaries</a:t>
            </a:r>
            <a:r>
              <a:rPr lang="en-CA" dirty="0"/>
              <a:t>?</a:t>
            </a:r>
          </a:p>
          <a:p>
            <a:pPr>
              <a:buFont typeface="+mj-lt"/>
              <a:buAutoNum type="arabicPeriod"/>
            </a:pPr>
            <a:r>
              <a:rPr lang="en-CA" dirty="0"/>
              <a:t>Does the business process involve </a:t>
            </a:r>
            <a:r>
              <a:rPr lang="en-CA" b="1" dirty="0"/>
              <a:t>low-value, manual verification steps</a:t>
            </a:r>
            <a:r>
              <a:rPr lang="en-CA" dirty="0"/>
              <a:t>? </a:t>
            </a:r>
          </a:p>
        </p:txBody>
      </p:sp>
      <p:sp>
        <p:nvSpPr>
          <p:cNvPr id="10" name="Text Placeholder 9">
            <a:extLst>
              <a:ext uri="{FF2B5EF4-FFF2-40B4-BE49-F238E27FC236}">
                <a16:creationId xmlns:a16="http://schemas.microsoft.com/office/drawing/2014/main" id="{00F39AFF-0286-4922-A51D-572EB405BF11}"/>
              </a:ext>
            </a:extLst>
          </p:cNvPr>
          <p:cNvSpPr>
            <a:spLocks noGrp="1"/>
          </p:cNvSpPr>
          <p:nvPr>
            <p:ph type="body" sz="quarter" idx="3"/>
          </p:nvPr>
        </p:nvSpPr>
        <p:spPr>
          <a:xfrm>
            <a:off x="5088384" y="1523078"/>
            <a:ext cx="7512048" cy="576262"/>
          </a:xfrm>
        </p:spPr>
        <p:txBody>
          <a:bodyPr/>
          <a:lstStyle/>
          <a:p>
            <a:r>
              <a:rPr lang="en-CA" b="1" dirty="0"/>
              <a:t>Use a Blockchain when there is a Need for</a:t>
            </a:r>
          </a:p>
        </p:txBody>
      </p:sp>
      <p:sp>
        <p:nvSpPr>
          <p:cNvPr id="11" name="Content Placeholder 10">
            <a:extLst>
              <a:ext uri="{FF2B5EF4-FFF2-40B4-BE49-F238E27FC236}">
                <a16:creationId xmlns:a16="http://schemas.microsoft.com/office/drawing/2014/main" id="{75AA12AE-BEA6-4E37-96ED-1E6A43906499}"/>
              </a:ext>
            </a:extLst>
          </p:cNvPr>
          <p:cNvSpPr>
            <a:spLocks noGrp="1"/>
          </p:cNvSpPr>
          <p:nvPr>
            <p:ph sz="quarter" idx="4"/>
          </p:nvPr>
        </p:nvSpPr>
        <p:spPr>
          <a:xfrm>
            <a:off x="5095182" y="2099340"/>
            <a:ext cx="5859330" cy="3862921"/>
          </a:xfrm>
        </p:spPr>
        <p:txBody>
          <a:bodyPr>
            <a:normAutofit/>
          </a:bodyPr>
          <a:lstStyle/>
          <a:p>
            <a:r>
              <a:rPr lang="en-CA" dirty="0"/>
              <a:t>Real-time transparency by connecting business processes across organizations</a:t>
            </a:r>
          </a:p>
          <a:p>
            <a:r>
              <a:rPr lang="en-CA" dirty="0"/>
              <a:t>Real-time, transparent access to a verifiable source of the truth across organization boundaries</a:t>
            </a:r>
          </a:p>
          <a:p>
            <a:r>
              <a:rPr lang="en-CA" dirty="0"/>
              <a:t>Introduce trust and increase efficiency amongst participants - reducing the need for intermediaries</a:t>
            </a:r>
            <a:br>
              <a:rPr lang="en-CA" dirty="0"/>
            </a:br>
            <a:endParaRPr lang="en-CA" dirty="0"/>
          </a:p>
          <a:p>
            <a:r>
              <a:rPr lang="en-CA" dirty="0"/>
              <a:t>Improved efficiencies and increased confidence through automation and smart contracts that execute consistently.</a:t>
            </a:r>
          </a:p>
        </p:txBody>
      </p:sp>
      <p:sp>
        <p:nvSpPr>
          <p:cNvPr id="12" name="Rectangle 11">
            <a:extLst>
              <a:ext uri="{FF2B5EF4-FFF2-40B4-BE49-F238E27FC236}">
                <a16:creationId xmlns:a16="http://schemas.microsoft.com/office/drawing/2014/main" id="{32D1762A-0779-4254-B91F-CA018E7A4B69}"/>
              </a:ext>
            </a:extLst>
          </p:cNvPr>
          <p:cNvSpPr/>
          <p:nvPr/>
        </p:nvSpPr>
        <p:spPr>
          <a:xfrm>
            <a:off x="684125" y="5440143"/>
            <a:ext cx="10996597" cy="1226127"/>
          </a:xfrm>
          <a:prstGeom prst="rect">
            <a:avLst/>
          </a:prstGeom>
        </p:spPr>
        <p:txBody>
          <a:bodyPr wrap="square">
            <a:noAutofit/>
          </a:bodyPr>
          <a:lstStyle/>
          <a:p>
            <a:r>
              <a:rPr lang="en-CA" sz="2400" b="1" dirty="0"/>
              <a:t>“Use blockchain technology when it matches the requirements of your application. Don’t automatically use blockchain technology simply because you’re re-platforming an existing application.” [Gartner 2018]</a:t>
            </a:r>
          </a:p>
        </p:txBody>
      </p:sp>
    </p:spTree>
    <p:extLst>
      <p:ext uri="{BB962C8B-B14F-4D97-AF65-F5344CB8AC3E}">
        <p14:creationId xmlns:p14="http://schemas.microsoft.com/office/powerpoint/2010/main" val="260209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 calcmode="lin" valueType="num">
                                      <p:cBhvr additive="base">
                                        <p:cTn id="39"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1"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a:xfrm>
            <a:off x="677334" y="370706"/>
            <a:ext cx="10112586" cy="1320800"/>
          </a:xfrm>
        </p:spPr>
        <p:txBody>
          <a:bodyPr>
            <a:normAutofit/>
          </a:bodyPr>
          <a:lstStyle/>
          <a:p>
            <a:r>
              <a:rPr lang="en-US" dirty="0"/>
              <a:t>NEO was created for Large Scale dApps*</a:t>
            </a:r>
            <a:br>
              <a:rPr lang="en-US" dirty="0"/>
            </a:br>
            <a:endParaRPr lang="en-CA" sz="2400"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595038" y="5472946"/>
            <a:ext cx="2796022" cy="646331"/>
          </a:xfrm>
          <a:prstGeom prst="rect">
            <a:avLst/>
          </a:prstGeom>
        </p:spPr>
        <p:txBody>
          <a:bodyPr wrap="none">
            <a:spAutoFit/>
          </a:bodyPr>
          <a:lstStyle/>
          <a:p>
            <a:endParaRPr lang="en-US" dirty="0"/>
          </a:p>
          <a:p>
            <a:r>
              <a:rPr lang="en-US" dirty="0"/>
              <a:t>*dApps – Distributed Apps</a:t>
            </a:r>
            <a:endParaRPr lang="en-CA" dirty="0"/>
          </a:p>
        </p:txBody>
      </p:sp>
      <p:sp>
        <p:nvSpPr>
          <p:cNvPr id="2" name="Rectangle 1">
            <a:extLst>
              <a:ext uri="{FF2B5EF4-FFF2-40B4-BE49-F238E27FC236}">
                <a16:creationId xmlns:a16="http://schemas.microsoft.com/office/drawing/2014/main" id="{5E966C07-C9F4-45DE-9F9B-C0CC287B23F3}"/>
              </a:ext>
            </a:extLst>
          </p:cNvPr>
          <p:cNvSpPr/>
          <p:nvPr/>
        </p:nvSpPr>
        <p:spPr>
          <a:xfrm>
            <a:off x="329862" y="6198817"/>
            <a:ext cx="10112586" cy="461665"/>
          </a:xfrm>
          <a:prstGeom prst="rect">
            <a:avLst/>
          </a:prstGeom>
        </p:spPr>
        <p:txBody>
          <a:bodyPr wrap="square">
            <a:spAutoFit/>
          </a:bodyPr>
          <a:lstStyle/>
          <a:p>
            <a:r>
              <a:rPr lang="en-US" sz="2400" dirty="0">
                <a:solidFill>
                  <a:srgbClr val="90C226"/>
                </a:solidFill>
              </a:rPr>
              <a:t>NEO Persistable Classes make Enterprise App Development real</a:t>
            </a:r>
            <a:endParaRPr lang="en-CA" sz="2400" dirty="0">
              <a:solidFill>
                <a:srgbClr val="90C226"/>
              </a:solidFill>
            </a:endParaRPr>
          </a:p>
        </p:txBody>
      </p:sp>
      <p:sp>
        <p:nvSpPr>
          <p:cNvPr id="5" name="Date Placeholder 4">
            <a:extLst>
              <a:ext uri="{FF2B5EF4-FFF2-40B4-BE49-F238E27FC236}">
                <a16:creationId xmlns:a16="http://schemas.microsoft.com/office/drawing/2014/main" id="{0C64099D-1496-468B-86B5-79ECB2086A40}"/>
              </a:ext>
            </a:extLst>
          </p:cNvPr>
          <p:cNvSpPr>
            <a:spLocks noGrp="1"/>
          </p:cNvSpPr>
          <p:nvPr>
            <p:ph type="dt" sz="half" idx="10"/>
          </p:nvPr>
        </p:nvSpPr>
        <p:spPr/>
        <p:txBody>
          <a:bodyPr/>
          <a:lstStyle/>
          <a:p>
            <a:fld id="{B409FA03-A517-4117-B139-526ADFE0A0ED}" type="datetime1">
              <a:rPr lang="en-US" smtClean="0"/>
              <a:t>4/11/2018</a:t>
            </a:fld>
            <a:endParaRPr lang="en-US" dirty="0"/>
          </a:p>
        </p:txBody>
      </p:sp>
      <p:sp>
        <p:nvSpPr>
          <p:cNvPr id="6" name="Slide Number Placeholder 5">
            <a:extLst>
              <a:ext uri="{FF2B5EF4-FFF2-40B4-BE49-F238E27FC236}">
                <a16:creationId xmlns:a16="http://schemas.microsoft.com/office/drawing/2014/main" id="{CDA33484-13B9-4C49-82F5-D0FEC8E741F9}"/>
              </a:ext>
            </a:extLst>
          </p:cNvPr>
          <p:cNvSpPr>
            <a:spLocks noGrp="1"/>
          </p:cNvSpPr>
          <p:nvPr>
            <p:ph type="sldNum" sz="quarter" idx="12"/>
          </p:nvPr>
        </p:nvSpPr>
        <p:spPr/>
        <p:txBody>
          <a:bodyPr/>
          <a:lstStyle/>
          <a:p>
            <a:fld id="{D57F1E4F-1CFF-5643-939E-217C01CDF565}" type="slidenum">
              <a:rPr lang="en-US" smtClean="0"/>
              <a:pPr/>
              <a:t>80</a:t>
            </a:fld>
            <a:endParaRPr lang="en-US" dirty="0"/>
          </a:p>
        </p:txBody>
      </p:sp>
      <p:sp>
        <p:nvSpPr>
          <p:cNvPr id="7" name="Footer Placeholder 6">
            <a:extLst>
              <a:ext uri="{FF2B5EF4-FFF2-40B4-BE49-F238E27FC236}">
                <a16:creationId xmlns:a16="http://schemas.microsoft.com/office/drawing/2014/main" id="{BA2EF1CF-E156-428F-AE60-5756CF00CF61}"/>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a:xfrm>
            <a:off x="677334" y="2700867"/>
            <a:ext cx="11731074" cy="1826581"/>
          </a:xfrm>
        </p:spPr>
        <p:txBody>
          <a:bodyPr/>
          <a:lstStyle/>
          <a:p>
            <a:r>
              <a:rPr lang="en-CA" dirty="0"/>
              <a:t>8. 3</a:t>
            </a:r>
            <a:r>
              <a:rPr lang="en-CA" baseline="30000" dirty="0"/>
              <a:t>rd</a:t>
            </a:r>
            <a:r>
              <a:rPr lang="en-CA" dirty="0"/>
              <a:t> Generation Distributed App (dApp) Platform</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fld id="{CE228831-AFF7-42ED-A3C7-B29047EDE7D5}" type="datetime1">
              <a:rPr lang="en-US" smtClean="0"/>
              <a:t>4/11/2018</a:t>
            </a:fld>
            <a:endParaRPr lang="en-US" dirty="0"/>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81</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sp>
        <p:nvSpPr>
          <p:cNvPr id="3" name="Footer Placeholder 2">
            <a:extLst>
              <a:ext uri="{FF2B5EF4-FFF2-40B4-BE49-F238E27FC236}">
                <a16:creationId xmlns:a16="http://schemas.microsoft.com/office/drawing/2014/main" id="{75BEC531-5527-457A-B3E0-304C8B9F5148}"/>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6380675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NEO 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a:bodyPr>
          <a:lstStyle/>
          <a:p>
            <a:r>
              <a:rPr lang="en-CA" dirty="0"/>
              <a:t>Develop, debug and test Smart Contracts in the language you prefer </a:t>
            </a:r>
          </a:p>
          <a:p>
            <a:pPr lvl="1"/>
            <a:r>
              <a:rPr lang="en-CA" dirty="0"/>
              <a:t>C# (reference implementation)</a:t>
            </a:r>
          </a:p>
          <a:p>
            <a:pPr lvl="1"/>
            <a:r>
              <a:rPr lang="en-CA" dirty="0"/>
              <a:t>Python, Java, Golang, 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 Java, Golang, JavaScript</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fld id="{31910B3B-CEF6-4215-A6FB-4A7486EED75F}" type="datetime1">
              <a:rPr lang="en-US" smtClean="0"/>
              <a:t>4/11/2018</a:t>
            </a:fld>
            <a:endParaRPr lang="en-US" dirty="0"/>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82</a:t>
            </a:fld>
            <a:endParaRPr lang="en-US" dirty="0"/>
          </a:p>
        </p:txBody>
      </p:sp>
      <p:pic>
        <p:nvPicPr>
          <p:cNvPr id="7" name="Picture 4" descr="https://hyperonomy.files.wordpress.com/2016/11/archimate-have-it-your-way.png">
            <a:extLst>
              <a:ext uri="{FF2B5EF4-FFF2-40B4-BE49-F238E27FC236}">
                <a16:creationId xmlns:a16="http://schemas.microsoft.com/office/drawing/2014/main" id="{49504448-8759-4636-B17A-9D95DD2C2F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2" y="4601032"/>
            <a:ext cx="11235380" cy="201008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5DCF8754-9552-4CE9-8EAD-A81AC5E7308F}"/>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2992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9DE6-C5A6-404F-9E2B-428F4329174C}"/>
              </a:ext>
            </a:extLst>
          </p:cNvPr>
          <p:cNvSpPr>
            <a:spLocks noGrp="1"/>
          </p:cNvSpPr>
          <p:nvPr>
            <p:ph type="title"/>
          </p:nvPr>
        </p:nvSpPr>
        <p:spPr/>
        <p:txBody>
          <a:bodyPr/>
          <a:lstStyle/>
          <a:p>
            <a:r>
              <a:rPr lang="en-CA" dirty="0"/>
              <a:t>NEO C# Developer Tool Suite (March 2018)</a:t>
            </a:r>
          </a:p>
        </p:txBody>
      </p:sp>
      <p:sp>
        <p:nvSpPr>
          <p:cNvPr id="3" name="Content Placeholder 2">
            <a:extLst>
              <a:ext uri="{FF2B5EF4-FFF2-40B4-BE49-F238E27FC236}">
                <a16:creationId xmlns:a16="http://schemas.microsoft.com/office/drawing/2014/main" id="{1C85E9CE-3223-44C5-BF79-9B83A039852E}"/>
              </a:ext>
            </a:extLst>
          </p:cNvPr>
          <p:cNvSpPr>
            <a:spLocks noGrp="1"/>
          </p:cNvSpPr>
          <p:nvPr>
            <p:ph idx="1"/>
          </p:nvPr>
        </p:nvSpPr>
        <p:spPr>
          <a:xfrm>
            <a:off x="677333" y="1801907"/>
            <a:ext cx="11685355" cy="4239456"/>
          </a:xfrm>
        </p:spPr>
        <p:txBody>
          <a:bodyPr/>
          <a:lstStyle/>
          <a:p>
            <a:r>
              <a:rPr lang="en-US" dirty="0"/>
              <a:t>NEO Blockchain Quick Start Guide for .NET Developers</a:t>
            </a:r>
            <a:r>
              <a:rPr lang="en-CA" dirty="0"/>
              <a:t>		(mwherman2000/neo-dotnetquickstart)</a:t>
            </a:r>
          </a:p>
          <a:p>
            <a:endParaRPr lang="en-CA" dirty="0"/>
          </a:p>
          <a:p>
            <a:r>
              <a:rPr lang="en-CA" dirty="0"/>
              <a:t>NEO Persistable Classes (NPC) Compiler 					(mwherman/neo-npcc)</a:t>
            </a:r>
          </a:p>
          <a:p>
            <a:r>
              <a:rPr lang="en-CA" dirty="0"/>
              <a:t>NEO NEON Compiler 									(neo-project/neo-compiler)</a:t>
            </a:r>
          </a:p>
          <a:p>
            <a:r>
              <a:rPr lang="en-CA" dirty="0"/>
              <a:t>NEO Debugger											(CityOfZion/neo-debugger-tools)</a:t>
            </a:r>
          </a:p>
          <a:p>
            <a:endParaRPr lang="en-CA" dirty="0"/>
          </a:p>
          <a:p>
            <a:r>
              <a:rPr lang="en-CA" dirty="0"/>
              <a:t>NEO Node/Wallet (Developer Edition)					(CityOfZion/neo-gui-developer)</a:t>
            </a:r>
          </a:p>
          <a:p>
            <a:r>
              <a:rPr lang="en-CA" dirty="0"/>
              <a:t>NEO PrivateNet Docker Container						(metachris/neo-privnet-with-gas)</a:t>
            </a:r>
          </a:p>
          <a:p>
            <a:r>
              <a:rPr lang="en-CA" dirty="0"/>
              <a:t>NEO TestNet Network									(http://docs.neo.org/en-us/node/testnet.html)</a:t>
            </a:r>
          </a:p>
          <a:p>
            <a:r>
              <a:rPr lang="en-CA" dirty="0"/>
              <a:t>NEO MainNet Network</a:t>
            </a:r>
          </a:p>
        </p:txBody>
      </p:sp>
      <p:sp>
        <p:nvSpPr>
          <p:cNvPr id="4" name="Date Placeholder 3">
            <a:extLst>
              <a:ext uri="{FF2B5EF4-FFF2-40B4-BE49-F238E27FC236}">
                <a16:creationId xmlns:a16="http://schemas.microsoft.com/office/drawing/2014/main" id="{C2683B33-EF2C-4678-8979-52C4BF8E54F5}"/>
              </a:ext>
            </a:extLst>
          </p:cNvPr>
          <p:cNvSpPr>
            <a:spLocks noGrp="1"/>
          </p:cNvSpPr>
          <p:nvPr>
            <p:ph type="dt" sz="half" idx="10"/>
          </p:nvPr>
        </p:nvSpPr>
        <p:spPr/>
        <p:txBody>
          <a:bodyPr/>
          <a:lstStyle/>
          <a:p>
            <a:fld id="{200BA1DD-C637-415D-B6B7-6315780BA816}" type="datetime1">
              <a:rPr lang="en-US" smtClean="0"/>
              <a:t>4/11/2018</a:t>
            </a:fld>
            <a:endParaRPr lang="en-US" dirty="0"/>
          </a:p>
        </p:txBody>
      </p:sp>
      <p:sp>
        <p:nvSpPr>
          <p:cNvPr id="6" name="Slide Number Placeholder 5">
            <a:extLst>
              <a:ext uri="{FF2B5EF4-FFF2-40B4-BE49-F238E27FC236}">
                <a16:creationId xmlns:a16="http://schemas.microsoft.com/office/drawing/2014/main" id="{78255F44-A2C1-4A13-B857-C526C19D411A}"/>
              </a:ext>
            </a:extLst>
          </p:cNvPr>
          <p:cNvSpPr>
            <a:spLocks noGrp="1"/>
          </p:cNvSpPr>
          <p:nvPr>
            <p:ph type="sldNum" sz="quarter" idx="12"/>
          </p:nvPr>
        </p:nvSpPr>
        <p:spPr/>
        <p:txBody>
          <a:bodyPr/>
          <a:lstStyle/>
          <a:p>
            <a:fld id="{D57F1E4F-1CFF-5643-939E-217C01CDF565}" type="slidenum">
              <a:rPr lang="en-US" smtClean="0"/>
              <a:pPr/>
              <a:t>83</a:t>
            </a:fld>
            <a:endParaRPr lang="en-US" dirty="0"/>
          </a:p>
        </p:txBody>
      </p:sp>
      <p:sp>
        <p:nvSpPr>
          <p:cNvPr id="5" name="Footer Placeholder 4">
            <a:extLst>
              <a:ext uri="{FF2B5EF4-FFF2-40B4-BE49-F238E27FC236}">
                <a16:creationId xmlns:a16="http://schemas.microsoft.com/office/drawing/2014/main" id="{A66696E8-B5C4-407B-9ADC-27401D496572}"/>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5510989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NEO Smart Contracts: “Have it your way”</a:t>
            </a:r>
          </a:p>
        </p:txBody>
      </p:sp>
      <p:sp>
        <p:nvSpPr>
          <p:cNvPr id="7" name="Content Placeholder 6">
            <a:extLst>
              <a:ext uri="{FF2B5EF4-FFF2-40B4-BE49-F238E27FC236}">
                <a16:creationId xmlns:a16="http://schemas.microsoft.com/office/drawing/2014/main" id="{F98BB743-05D3-477C-9DF6-6ECD7D8FA832}"/>
              </a:ext>
            </a:extLst>
          </p:cNvPr>
          <p:cNvSpPr>
            <a:spLocks noGrp="1"/>
          </p:cNvSpPr>
          <p:nvPr>
            <p:ph idx="1"/>
          </p:nvPr>
        </p:nvSpPr>
        <p:spPr>
          <a:xfrm>
            <a:off x="677333" y="1801907"/>
            <a:ext cx="10304431" cy="4604580"/>
          </a:xfrm>
        </p:spPr>
        <p:txBody>
          <a:bodyPr>
            <a:normAutofit fontScale="92500" lnSpcReduction="10000"/>
          </a:bodyPr>
          <a:lstStyle/>
          <a:p>
            <a:r>
              <a:rPr lang="en-CA" dirty="0"/>
              <a:t>Java</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r>
              <a:rPr lang="en-CA" dirty="0"/>
              <a:t>Python</a:t>
            </a:r>
            <a:br>
              <a:rPr lang="en-CA" dirty="0"/>
            </a:br>
            <a:r>
              <a:rPr lang="en-CA" dirty="0">
                <a:hlinkClick r:id="rId3"/>
              </a:rPr>
              <a:t>https://github.com/CityOfZion/python-smart-contract-workshop</a:t>
            </a:r>
            <a:r>
              <a:rPr lang="en-CA" dirty="0"/>
              <a:t> </a:t>
            </a:r>
          </a:p>
          <a:p>
            <a:pPr lvl="1"/>
            <a:r>
              <a:rPr lang="en-CA" dirty="0"/>
              <a:t>Next slide</a:t>
            </a:r>
          </a:p>
        </p:txBody>
      </p:sp>
      <p:sp>
        <p:nvSpPr>
          <p:cNvPr id="3" name="Date Placeholder 2">
            <a:extLst>
              <a:ext uri="{FF2B5EF4-FFF2-40B4-BE49-F238E27FC236}">
                <a16:creationId xmlns:a16="http://schemas.microsoft.com/office/drawing/2014/main" id="{F0EE64FC-DC43-40B6-B85B-A905937618A1}"/>
              </a:ext>
            </a:extLst>
          </p:cNvPr>
          <p:cNvSpPr>
            <a:spLocks noGrp="1"/>
          </p:cNvSpPr>
          <p:nvPr>
            <p:ph type="dt" sz="half" idx="10"/>
          </p:nvPr>
        </p:nvSpPr>
        <p:spPr/>
        <p:txBody>
          <a:bodyPr/>
          <a:lstStyle/>
          <a:p>
            <a:fld id="{4403B744-E2D2-4AC7-BC5F-46D2B1FFEDF8}" type="datetime1">
              <a:rPr lang="en-US" smtClean="0"/>
              <a:t>4/11/2018</a:t>
            </a:fld>
            <a:endParaRPr lang="en-US" dirty="0"/>
          </a:p>
        </p:txBody>
      </p:sp>
      <p:sp>
        <p:nvSpPr>
          <p:cNvPr id="4" name="Slide Number Placeholder 3">
            <a:extLst>
              <a:ext uri="{FF2B5EF4-FFF2-40B4-BE49-F238E27FC236}">
                <a16:creationId xmlns:a16="http://schemas.microsoft.com/office/drawing/2014/main" id="{F22E85BB-607A-49B6-BBDF-875D6EA61BD4}"/>
              </a:ext>
            </a:extLst>
          </p:cNvPr>
          <p:cNvSpPr>
            <a:spLocks noGrp="1"/>
          </p:cNvSpPr>
          <p:nvPr>
            <p:ph type="sldNum" sz="quarter" idx="12"/>
          </p:nvPr>
        </p:nvSpPr>
        <p:spPr/>
        <p:txBody>
          <a:bodyPr/>
          <a:lstStyle/>
          <a:p>
            <a:fld id="{D57F1E4F-1CFF-5643-939E-217C01CDF565}" type="slidenum">
              <a:rPr lang="en-US" smtClean="0"/>
              <a:pPr/>
              <a:t>84</a:t>
            </a:fld>
            <a:endParaRPr lang="en-US" dirty="0"/>
          </a:p>
        </p:txBody>
      </p:sp>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1125390" y="2283405"/>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A42F5F-8CD7-488C-B7C6-31A58901B1BF}"/>
              </a:ext>
            </a:extLst>
          </p:cNvPr>
          <p:cNvSpPr>
            <a:spLocks noGrp="1"/>
          </p:cNvSpPr>
          <p:nvPr>
            <p:ph idx="1"/>
          </p:nvPr>
        </p:nvSpPr>
        <p:spPr>
          <a:xfrm>
            <a:off x="677333" y="0"/>
            <a:ext cx="10304431" cy="6857999"/>
          </a:xfrm>
        </p:spPr>
        <p:txBody>
          <a:bodyPr>
            <a:normAutofit fontScale="55000" lnSpcReduction="20000"/>
          </a:bodyPr>
          <a:lstStyle/>
          <a:p>
            <a:pPr marL="0" indent="0">
              <a:buNone/>
            </a:pPr>
            <a:r>
              <a:rPr lang="en-US" sz="2900" dirty="0">
                <a:latin typeface="Consolas" panose="020B0609020204030204" pitchFamily="49" charset="0"/>
              </a:rPr>
              <a:t>from boa.interop.Neo.Runtime import Log, Notify</a:t>
            </a:r>
          </a:p>
          <a:p>
            <a:pPr marL="0" indent="0">
              <a:buNone/>
            </a:pPr>
            <a:r>
              <a:rPr lang="en-US" sz="2900" dirty="0">
                <a:latin typeface="Consolas" panose="020B0609020204030204" pitchFamily="49" charset="0"/>
              </a:rPr>
              <a:t>from boa.interop.Neo.Storage import Get, Put, GetContext</a:t>
            </a:r>
          </a:p>
          <a:p>
            <a:pPr marL="0" indent="0">
              <a:buNone/>
            </a:pPr>
            <a:r>
              <a:rPr lang="en-US" sz="2900" dirty="0">
                <a:latin typeface="Consolas" panose="020B0609020204030204" pitchFamily="49" charset="0"/>
              </a:rPr>
              <a:t>def Main():</a:t>
            </a:r>
          </a:p>
          <a:p>
            <a:pPr marL="0" indent="0">
              <a:buNone/>
            </a:pPr>
            <a:r>
              <a:rPr lang="en-US" sz="2900" dirty="0">
                <a:latin typeface="Consolas" panose="020B0609020204030204" pitchFamily="49" charset="0"/>
              </a:rPr>
              <a:t>    context = GetContext()</a:t>
            </a:r>
          </a:p>
          <a:p>
            <a:pPr marL="0" indent="0">
              <a:buNone/>
            </a:pPr>
            <a:r>
              <a:rPr lang="en-US" sz="2900" dirty="0">
                <a:latin typeface="Consolas" panose="020B0609020204030204" pitchFamily="49" charset="0"/>
              </a:rPr>
              <a:t>    # This is the storage key we use in this example</a:t>
            </a:r>
          </a:p>
          <a:p>
            <a:pPr marL="0" indent="0">
              <a:buNone/>
            </a:pPr>
            <a:r>
              <a:rPr lang="en-US" sz="2900" dirty="0">
                <a:latin typeface="Consolas" panose="020B0609020204030204" pitchFamily="49" charset="0"/>
              </a:rPr>
              <a:t>    item_key = 'test-storage-key'</a:t>
            </a:r>
          </a:p>
          <a:p>
            <a:pPr marL="0" indent="0">
              <a:buNone/>
            </a:pPr>
            <a:r>
              <a:rPr lang="en-US" sz="2900" dirty="0">
                <a:latin typeface="Consolas" panose="020B0609020204030204" pitchFamily="49" charset="0"/>
              </a:rPr>
              <a:t>    # Try to get a value for this key from storage</a:t>
            </a:r>
          </a:p>
          <a:p>
            <a:pPr marL="0" indent="0">
              <a:buNone/>
            </a:pPr>
            <a:r>
              <a:rPr lang="en-US" sz="2900" dirty="0">
                <a:latin typeface="Consolas" panose="020B0609020204030204" pitchFamily="49" charset="0"/>
              </a:rPr>
              <a:t>    item_value = Get(context, item_key)</a:t>
            </a:r>
          </a:p>
          <a:p>
            <a:pPr marL="0" indent="0">
              <a:buNone/>
            </a:pPr>
            <a:r>
              <a:rPr lang="en-US" sz="2900" dirty="0">
                <a:latin typeface="Consolas" panose="020B0609020204030204" pitchFamily="49" charset="0"/>
              </a:rPr>
              <a:t>    msg = ["Value read from storage:", item_value]</a:t>
            </a:r>
          </a:p>
          <a:p>
            <a:pPr marL="0" indent="0">
              <a:buNone/>
            </a:pPr>
            <a:r>
              <a:rPr lang="en-US" sz="2900" dirty="0">
                <a:latin typeface="Consolas" panose="020B0609020204030204" pitchFamily="49" charset="0"/>
              </a:rPr>
              <a:t>    Notify(msg)</a:t>
            </a:r>
          </a:p>
          <a:p>
            <a:pPr marL="0" indent="0">
              <a:buNone/>
            </a:pPr>
            <a:r>
              <a:rPr lang="en-US" sz="2900" dirty="0">
                <a:latin typeface="Consolas" panose="020B0609020204030204" pitchFamily="49" charset="0"/>
              </a:rPr>
              <a:t>    if len(item_value) == 0:</a:t>
            </a:r>
          </a:p>
          <a:p>
            <a:pPr marL="0" indent="0">
              <a:buNone/>
            </a:pPr>
            <a:r>
              <a:rPr lang="en-US" sz="2900" dirty="0">
                <a:latin typeface="Consolas" panose="020B0609020204030204" pitchFamily="49" charset="0"/>
              </a:rPr>
              <a:t>        Notify("Storage key not yet set. Setting to 1")</a:t>
            </a:r>
          </a:p>
          <a:p>
            <a:pPr marL="0" indent="0">
              <a:buNone/>
            </a:pPr>
            <a:r>
              <a:rPr lang="en-US" sz="2900" dirty="0">
                <a:latin typeface="Consolas" panose="020B0609020204030204" pitchFamily="49" charset="0"/>
              </a:rPr>
              <a:t>        item_value = 1</a:t>
            </a:r>
          </a:p>
          <a:p>
            <a:pPr marL="0" indent="0">
              <a:buNone/>
            </a:pPr>
            <a:r>
              <a:rPr lang="en-US" sz="2900" dirty="0">
                <a:latin typeface="Consolas" panose="020B0609020204030204" pitchFamily="49" charset="0"/>
              </a:rPr>
              <a:t>    else:</a:t>
            </a:r>
          </a:p>
          <a:p>
            <a:pPr marL="0" indent="0">
              <a:buNone/>
            </a:pPr>
            <a:r>
              <a:rPr lang="en-US" sz="2900" dirty="0">
                <a:latin typeface="Consolas" panose="020B0609020204030204" pitchFamily="49" charset="0"/>
              </a:rPr>
              <a:t>        Notify("Storage key already set. Incrementing by 1")</a:t>
            </a:r>
          </a:p>
          <a:p>
            <a:pPr marL="0" indent="0">
              <a:buNone/>
            </a:pPr>
            <a:r>
              <a:rPr lang="en-US" sz="2900" dirty="0">
                <a:latin typeface="Consolas" panose="020B0609020204030204" pitchFamily="49" charset="0"/>
              </a:rPr>
              <a:t>        item_value += 1</a:t>
            </a:r>
          </a:p>
          <a:p>
            <a:pPr marL="0" indent="0">
              <a:buNone/>
            </a:pPr>
            <a:r>
              <a:rPr lang="en-US" sz="2900" dirty="0">
                <a:latin typeface="Consolas" panose="020B0609020204030204" pitchFamily="49" charset="0"/>
              </a:rPr>
              <a:t>    # Store the new value</a:t>
            </a:r>
          </a:p>
          <a:p>
            <a:pPr marL="0" indent="0">
              <a:buNone/>
            </a:pPr>
            <a:r>
              <a:rPr lang="en-US" sz="2900" dirty="0">
                <a:latin typeface="Consolas" panose="020B0609020204030204" pitchFamily="49" charset="0"/>
              </a:rPr>
              <a:t>    Put(context, item_key, item_value)</a:t>
            </a:r>
          </a:p>
          <a:p>
            <a:pPr marL="0" indent="0">
              <a:buNone/>
            </a:pPr>
            <a:r>
              <a:rPr lang="en-US" sz="2900" dirty="0">
                <a:latin typeface="Consolas" panose="020B0609020204030204" pitchFamily="49" charset="0"/>
              </a:rPr>
              <a:t>    msg = ["New value written into storage:", item_value]</a:t>
            </a:r>
          </a:p>
          <a:p>
            <a:pPr marL="0" indent="0">
              <a:buNone/>
            </a:pPr>
            <a:r>
              <a:rPr lang="en-US" sz="2900" dirty="0">
                <a:latin typeface="Consolas" panose="020B0609020204030204" pitchFamily="49" charset="0"/>
              </a:rPr>
              <a:t>    Notify(msg)</a:t>
            </a:r>
          </a:p>
          <a:p>
            <a:pPr marL="0" indent="0">
              <a:buNone/>
            </a:pPr>
            <a:r>
              <a:rPr lang="en-US" sz="2900" dirty="0">
                <a:latin typeface="Consolas" panose="020B0609020204030204" pitchFamily="49" charset="0"/>
              </a:rPr>
              <a:t>    return item_value</a:t>
            </a:r>
            <a:endParaRPr lang="en-CA" sz="2900" dirty="0">
              <a:latin typeface="Consolas" panose="020B0609020204030204" pitchFamily="49" charset="0"/>
            </a:endParaRPr>
          </a:p>
          <a:p>
            <a:endParaRPr lang="en-CA" dirty="0"/>
          </a:p>
        </p:txBody>
      </p:sp>
      <p:sp>
        <p:nvSpPr>
          <p:cNvPr id="4" name="Date Placeholder 3">
            <a:extLst>
              <a:ext uri="{FF2B5EF4-FFF2-40B4-BE49-F238E27FC236}">
                <a16:creationId xmlns:a16="http://schemas.microsoft.com/office/drawing/2014/main" id="{D38275BD-E5AA-44E2-9F1D-1684B02C9E66}"/>
              </a:ext>
            </a:extLst>
          </p:cNvPr>
          <p:cNvSpPr>
            <a:spLocks noGrp="1"/>
          </p:cNvSpPr>
          <p:nvPr>
            <p:ph type="dt" sz="half" idx="10"/>
          </p:nvPr>
        </p:nvSpPr>
        <p:spPr/>
        <p:txBody>
          <a:bodyPr/>
          <a:lstStyle/>
          <a:p>
            <a:fld id="{F26FC8F0-338D-4D8D-A227-FA2647F0F8AF}" type="datetime1">
              <a:rPr lang="en-US" smtClean="0"/>
              <a:t>4/11/2018</a:t>
            </a:fld>
            <a:endParaRPr lang="en-US" dirty="0"/>
          </a:p>
        </p:txBody>
      </p:sp>
      <p:sp>
        <p:nvSpPr>
          <p:cNvPr id="6" name="Slide Number Placeholder 5">
            <a:extLst>
              <a:ext uri="{FF2B5EF4-FFF2-40B4-BE49-F238E27FC236}">
                <a16:creationId xmlns:a16="http://schemas.microsoft.com/office/drawing/2014/main" id="{D400C390-5B91-4D5C-AA77-FDDE361A71FB}"/>
              </a:ext>
            </a:extLst>
          </p:cNvPr>
          <p:cNvSpPr>
            <a:spLocks noGrp="1"/>
          </p:cNvSpPr>
          <p:nvPr>
            <p:ph type="sldNum" sz="quarter" idx="12"/>
          </p:nvPr>
        </p:nvSpPr>
        <p:spPr/>
        <p:txBody>
          <a:bodyPr/>
          <a:lstStyle/>
          <a:p>
            <a:fld id="{D57F1E4F-1CFF-5643-939E-217C01CDF565}" type="slidenum">
              <a:rPr lang="en-US" smtClean="0"/>
              <a:pPr/>
              <a:t>85</a:t>
            </a:fld>
            <a:endParaRPr lang="en-US" dirty="0"/>
          </a:p>
        </p:txBody>
      </p:sp>
    </p:spTree>
    <p:extLst>
      <p:ext uri="{BB962C8B-B14F-4D97-AF65-F5344CB8AC3E}">
        <p14:creationId xmlns:p14="http://schemas.microsoft.com/office/powerpoint/2010/main" val="30958232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 with a simple set of methods and simple types of data</a:t>
            </a:r>
          </a:p>
          <a:p>
            <a:r>
              <a:rPr lang="en-CA" dirty="0"/>
              <a:t>ETH is good for</a:t>
            </a:r>
          </a:p>
          <a:p>
            <a:pPr lvl="1"/>
            <a:r>
              <a:rPr lang="en-CA" dirty="0"/>
              <a:t>Blockchain version 2.0 Alt tokens</a:t>
            </a:r>
          </a:p>
          <a:p>
            <a:pPr lvl="1"/>
            <a:r>
              <a:rPr lang="en-CA" dirty="0"/>
              <a:t>Simple, single entity with only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supporting business logic involving dozens of different types of 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1165736" cy="461665"/>
          </a:xfrm>
          <a:prstGeom prst="rect">
            <a:avLst/>
          </a:prstGeom>
        </p:spPr>
        <p:txBody>
          <a:bodyPr wrap="square">
            <a:spAutoFit/>
          </a:bodyPr>
          <a:lstStyle/>
          <a:p>
            <a:r>
              <a:rPr lang="en-CA" sz="2400" dirty="0"/>
              <a:t>The NEO Blockchain is better (superior) for Enterprise Distributed Applications</a:t>
            </a:r>
          </a:p>
        </p:txBody>
      </p:sp>
      <p:sp>
        <p:nvSpPr>
          <p:cNvPr id="4" name="Rectangle 3">
            <a:extLst>
              <a:ext uri="{FF2B5EF4-FFF2-40B4-BE49-F238E27FC236}">
                <a16:creationId xmlns:a16="http://schemas.microsoft.com/office/drawing/2014/main" id="{8056507C-DDBA-489C-975E-2924998C2C82}"/>
              </a:ext>
            </a:extLst>
          </p:cNvPr>
          <p:cNvSpPr/>
          <p:nvPr/>
        </p:nvSpPr>
        <p:spPr>
          <a:xfrm>
            <a:off x="932688" y="5102352"/>
            <a:ext cx="3886200" cy="93715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E5BEB-65D7-420B-BA65-F6352EB333FD}"/>
              </a:ext>
            </a:extLst>
          </p:cNvPr>
          <p:cNvSpPr>
            <a:spLocks noGrp="1"/>
          </p:cNvSpPr>
          <p:nvPr>
            <p:ph type="title"/>
          </p:nvPr>
        </p:nvSpPr>
        <p:spPr>
          <a:xfrm>
            <a:off x="677334" y="283779"/>
            <a:ext cx="9622804" cy="1320800"/>
          </a:xfrm>
        </p:spPr>
        <p:txBody>
          <a:bodyPr/>
          <a:lstStyle/>
          <a:p>
            <a:r>
              <a:rPr lang="en-US" dirty="0"/>
              <a:t>NEO Persistable Classes (NPC) NEP5 Token </a:t>
            </a:r>
            <a:r>
              <a:rPr lang="en-US" sz="2400" dirty="0"/>
              <a:t>Reference Implementation</a:t>
            </a:r>
            <a:endParaRPr lang="en-CA" sz="2400" dirty="0"/>
          </a:p>
        </p:txBody>
      </p:sp>
      <p:sp>
        <p:nvSpPr>
          <p:cNvPr id="5" name="Slide Number Placeholder 4">
            <a:extLst>
              <a:ext uri="{FF2B5EF4-FFF2-40B4-BE49-F238E27FC236}">
                <a16:creationId xmlns:a16="http://schemas.microsoft.com/office/drawing/2014/main" id="{12E12094-7741-4B95-9549-B570D629AFFC}"/>
              </a:ext>
            </a:extLst>
          </p:cNvPr>
          <p:cNvSpPr>
            <a:spLocks noGrp="1"/>
          </p:cNvSpPr>
          <p:nvPr>
            <p:ph type="sldNum" sz="quarter" idx="12"/>
          </p:nvPr>
        </p:nvSpPr>
        <p:spPr/>
        <p:txBody>
          <a:bodyPr/>
          <a:lstStyle/>
          <a:p>
            <a:fld id="{7863DA49-5DA7-4C9C-B3D8-BFEC6789B4E0}" type="slidenum">
              <a:rPr lang="en-CA" smtClean="0"/>
              <a:t>87</a:t>
            </a:fld>
            <a:endParaRPr lang="en-CA" dirty="0"/>
          </a:p>
        </p:txBody>
      </p:sp>
      <p:pic>
        <p:nvPicPr>
          <p:cNvPr id="6" name="Picture 5">
            <a:extLst>
              <a:ext uri="{FF2B5EF4-FFF2-40B4-BE49-F238E27FC236}">
                <a16:creationId xmlns:a16="http://schemas.microsoft.com/office/drawing/2014/main" id="{541925D9-60FC-4CBB-BC55-8B697B8CB94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914873" y="1284782"/>
            <a:ext cx="3526027" cy="5400000"/>
          </a:xfrm>
          <a:prstGeom prst="rect">
            <a:avLst/>
          </a:prstGeom>
        </p:spPr>
      </p:pic>
      <p:pic>
        <p:nvPicPr>
          <p:cNvPr id="7" name="Picture 6">
            <a:extLst>
              <a:ext uri="{FF2B5EF4-FFF2-40B4-BE49-F238E27FC236}">
                <a16:creationId xmlns:a16="http://schemas.microsoft.com/office/drawing/2014/main" id="{E15854C7-23CC-4E42-8A2F-282EFC0EAECB}"/>
              </a:ext>
            </a:extLst>
          </p:cNvPr>
          <p:cNvPicPr>
            <a:picLocks noChangeAspect="1"/>
          </p:cNvPicPr>
          <p:nvPr/>
        </p:nvPicPr>
        <p:blipFill>
          <a:blip r:embed="rId3"/>
          <a:stretch>
            <a:fillRect/>
          </a:stretch>
        </p:blipFill>
        <p:spPr>
          <a:xfrm>
            <a:off x="169742" y="1604579"/>
            <a:ext cx="3444240" cy="3909060"/>
          </a:xfrm>
          <a:prstGeom prst="rect">
            <a:avLst/>
          </a:prstGeom>
        </p:spPr>
      </p:pic>
      <p:pic>
        <p:nvPicPr>
          <p:cNvPr id="8" name="Picture 7">
            <a:extLst>
              <a:ext uri="{FF2B5EF4-FFF2-40B4-BE49-F238E27FC236}">
                <a16:creationId xmlns:a16="http://schemas.microsoft.com/office/drawing/2014/main" id="{957F0E23-5612-4F5D-AA13-5A60BB2D3506}"/>
              </a:ext>
            </a:extLst>
          </p:cNvPr>
          <p:cNvPicPr>
            <a:picLocks noChangeAspect="1"/>
          </p:cNvPicPr>
          <p:nvPr/>
        </p:nvPicPr>
        <p:blipFill>
          <a:blip r:embed="rId4"/>
          <a:stretch>
            <a:fillRect/>
          </a:stretch>
        </p:blipFill>
        <p:spPr>
          <a:xfrm>
            <a:off x="7768071" y="1604579"/>
            <a:ext cx="4244340" cy="1798320"/>
          </a:xfrm>
          <a:prstGeom prst="rect">
            <a:avLst/>
          </a:prstGeom>
        </p:spPr>
      </p:pic>
      <p:sp>
        <p:nvSpPr>
          <p:cNvPr id="9" name="Isosceles Triangle 8">
            <a:extLst>
              <a:ext uri="{FF2B5EF4-FFF2-40B4-BE49-F238E27FC236}">
                <a16:creationId xmlns:a16="http://schemas.microsoft.com/office/drawing/2014/main" id="{0179986E-8C49-4DAB-AE37-4F8AE8F87FD4}"/>
              </a:ext>
            </a:extLst>
          </p:cNvPr>
          <p:cNvSpPr/>
          <p:nvPr/>
        </p:nvSpPr>
        <p:spPr>
          <a:xfrm rot="16200000">
            <a:off x="6717335" y="2321177"/>
            <a:ext cx="1435464" cy="36512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Isosceles Triangle 9">
            <a:extLst>
              <a:ext uri="{FF2B5EF4-FFF2-40B4-BE49-F238E27FC236}">
                <a16:creationId xmlns:a16="http://schemas.microsoft.com/office/drawing/2014/main" id="{6918BF0D-BD68-4882-9A07-191F7EAA67C0}"/>
              </a:ext>
            </a:extLst>
          </p:cNvPr>
          <p:cNvSpPr/>
          <p:nvPr/>
        </p:nvSpPr>
        <p:spPr>
          <a:xfrm rot="5400000">
            <a:off x="3212503" y="2321178"/>
            <a:ext cx="1435464" cy="36512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Rectangle 10">
            <a:extLst>
              <a:ext uri="{FF2B5EF4-FFF2-40B4-BE49-F238E27FC236}">
                <a16:creationId xmlns:a16="http://schemas.microsoft.com/office/drawing/2014/main" id="{F5D976BD-687E-4407-B993-D939D745834D}"/>
              </a:ext>
            </a:extLst>
          </p:cNvPr>
          <p:cNvSpPr/>
          <p:nvPr/>
        </p:nvSpPr>
        <p:spPr>
          <a:xfrm>
            <a:off x="7768071" y="5989446"/>
            <a:ext cx="3958712" cy="584775"/>
          </a:xfrm>
          <a:prstGeom prst="rect">
            <a:avLst/>
          </a:prstGeom>
        </p:spPr>
        <p:txBody>
          <a:bodyPr wrap="none">
            <a:spAutoFit/>
          </a:bodyPr>
          <a:lstStyle/>
          <a:p>
            <a:r>
              <a:rPr lang="en-US" sz="1600" dirty="0"/>
              <a:t>Archi: The Free ArchiMate Modelling Tool</a:t>
            </a:r>
          </a:p>
          <a:p>
            <a:r>
              <a:rPr lang="en-CA" sz="1600" dirty="0"/>
              <a:t>https://www.archimatetool.com/ </a:t>
            </a:r>
          </a:p>
        </p:txBody>
      </p:sp>
      <p:sp>
        <p:nvSpPr>
          <p:cNvPr id="3" name="Date Placeholder 2">
            <a:extLst>
              <a:ext uri="{FF2B5EF4-FFF2-40B4-BE49-F238E27FC236}">
                <a16:creationId xmlns:a16="http://schemas.microsoft.com/office/drawing/2014/main" id="{932930BF-FFA8-4D21-A344-BDC0DBC13638}"/>
              </a:ext>
            </a:extLst>
          </p:cNvPr>
          <p:cNvSpPr>
            <a:spLocks noGrp="1"/>
          </p:cNvSpPr>
          <p:nvPr>
            <p:ph type="dt" sz="half" idx="10"/>
          </p:nvPr>
        </p:nvSpPr>
        <p:spPr/>
        <p:txBody>
          <a:bodyPr/>
          <a:lstStyle/>
          <a:p>
            <a:fld id="{CEC2E280-F52D-41C4-880B-7C9CD8B968C6}" type="datetime1">
              <a:rPr lang="en-US" smtClean="0"/>
              <a:t>4/11/2018</a:t>
            </a:fld>
            <a:endParaRPr lang="en-US" dirty="0"/>
          </a:p>
        </p:txBody>
      </p:sp>
      <p:sp>
        <p:nvSpPr>
          <p:cNvPr id="4" name="Footer Placeholder 3">
            <a:extLst>
              <a:ext uri="{FF2B5EF4-FFF2-40B4-BE49-F238E27FC236}">
                <a16:creationId xmlns:a16="http://schemas.microsoft.com/office/drawing/2014/main" id="{DB293B94-77EE-44C0-8238-75CD9EF08483}"/>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7700848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a:xfrm>
            <a:off x="677334" y="2700867"/>
            <a:ext cx="11731074" cy="1826581"/>
          </a:xfrm>
        </p:spPr>
        <p:txBody>
          <a:bodyPr/>
          <a:lstStyle/>
          <a:p>
            <a:r>
              <a:rPr lang="en-CA" dirty="0"/>
              <a:t>9. Smart Contract Development using Entities</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fld id="{01DC33C1-124F-46E0-98F6-76CA7868402F}" type="datetime1">
              <a:rPr lang="en-US" smtClean="0"/>
              <a:t>4/11/2018</a:t>
            </a:fld>
            <a:endParaRPr lang="en-US" dirty="0"/>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88</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r>
              <a:rPr lang="en-CA" dirty="0"/>
              <a:t>NEO is much more than a key-value data store: Smart Data</a:t>
            </a:r>
          </a:p>
        </p:txBody>
      </p:sp>
      <p:sp>
        <p:nvSpPr>
          <p:cNvPr id="3" name="Footer Placeholder 2">
            <a:extLst>
              <a:ext uri="{FF2B5EF4-FFF2-40B4-BE49-F238E27FC236}">
                <a16:creationId xmlns:a16="http://schemas.microsoft.com/office/drawing/2014/main" id="{87F3DDCC-103C-4678-B34D-ADA2CB8B8704}"/>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3701496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a:t>NeoDraw is advanced proof-of-concept distributed application (dApp) for the NEO Persistable Classes (NPC) Entity-based dApp (e-dApp) Platform running on the NEO Blockchain.</a:t>
            </a:r>
          </a:p>
          <a:p>
            <a:r>
              <a:rPr lang="en-CA" dirty="0"/>
              <a:t>Uses 3 entities</a:t>
            </a:r>
          </a:p>
          <a:p>
            <a:pPr lvl="1"/>
            <a:r>
              <a:rPr lang="en-CA" dirty="0"/>
              <a:t>UserCredentials</a:t>
            </a:r>
          </a:p>
          <a:p>
            <a:pPr lvl="2"/>
            <a:r>
              <a:rPr lang="en-CA" dirty="0"/>
              <a:t>User name and User Password</a:t>
            </a:r>
          </a:p>
          <a:p>
            <a:pPr lvl="1"/>
            <a:r>
              <a:rPr lang="en-CA" dirty="0"/>
              <a:t>UserPoint</a:t>
            </a:r>
          </a:p>
          <a:p>
            <a:pPr lvl="2"/>
            <a:r>
              <a:rPr lang="en-CA" dirty="0"/>
              <a:t>Array of (X,Y) coordinates/user</a:t>
            </a:r>
          </a:p>
          <a:p>
            <a:pPr lvl="1"/>
            <a:r>
              <a:rPr lang="en-CA" dirty="0"/>
              <a:t>NeoCounter</a:t>
            </a:r>
          </a:p>
          <a:p>
            <a:pPr lvl="2"/>
            <a:r>
              <a:rPr lang="en-CA" dirty="0"/>
              <a:t>Tracks number points/user</a:t>
            </a:r>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89</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
        <p:nvSpPr>
          <p:cNvPr id="3" name="Date Placeholder 2">
            <a:extLst>
              <a:ext uri="{FF2B5EF4-FFF2-40B4-BE49-F238E27FC236}">
                <a16:creationId xmlns:a16="http://schemas.microsoft.com/office/drawing/2014/main" id="{8B352D39-EF37-46DC-8832-99E799CD3B41}"/>
              </a:ext>
            </a:extLst>
          </p:cNvPr>
          <p:cNvSpPr>
            <a:spLocks noGrp="1"/>
          </p:cNvSpPr>
          <p:nvPr>
            <p:ph type="dt" sz="half" idx="10"/>
          </p:nvPr>
        </p:nvSpPr>
        <p:spPr/>
        <p:txBody>
          <a:bodyPr/>
          <a:lstStyle/>
          <a:p>
            <a:fld id="{701B0270-62C1-477B-B9BF-77DCD306E16A}" type="datetime1">
              <a:rPr lang="en-US" smtClean="0"/>
              <a:t>4/11/2018</a:t>
            </a:fld>
            <a:endParaRPr lang="en-US" dirty="0"/>
          </a:p>
        </p:txBody>
      </p:sp>
      <p:sp>
        <p:nvSpPr>
          <p:cNvPr id="4" name="Footer Placeholder 3">
            <a:extLst>
              <a:ext uri="{FF2B5EF4-FFF2-40B4-BE49-F238E27FC236}">
                <a16:creationId xmlns:a16="http://schemas.microsoft.com/office/drawing/2014/main" id="{1361D670-FCE1-48D6-A3E5-D1E03BE26DAD}"/>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631800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F87FF94-6CB6-4B05-BE76-40C2AD2F2416}"/>
              </a:ext>
            </a:extLst>
          </p:cNvPr>
          <p:cNvGrpSpPr/>
          <p:nvPr/>
        </p:nvGrpSpPr>
        <p:grpSpPr>
          <a:xfrm>
            <a:off x="5244677" y="2276856"/>
            <a:ext cx="6829173" cy="4443984"/>
            <a:chOff x="5244677" y="2276856"/>
            <a:chExt cx="6829173" cy="4443984"/>
          </a:xfrm>
        </p:grpSpPr>
        <p:grpSp>
          <p:nvGrpSpPr>
            <p:cNvPr id="20" name="Group 19">
              <a:extLst>
                <a:ext uri="{FF2B5EF4-FFF2-40B4-BE49-F238E27FC236}">
                  <a16:creationId xmlns:a16="http://schemas.microsoft.com/office/drawing/2014/main" id="{EEBE676C-4D3F-4165-B29D-E67D22B187D1}"/>
                </a:ext>
              </a:extLst>
            </p:cNvPr>
            <p:cNvGrpSpPr/>
            <p:nvPr/>
          </p:nvGrpSpPr>
          <p:grpSpPr>
            <a:xfrm>
              <a:off x="5244677" y="2276856"/>
              <a:ext cx="6829173" cy="4443984"/>
              <a:chOff x="5244677" y="2276856"/>
              <a:chExt cx="6829173" cy="4443984"/>
            </a:xfrm>
          </p:grpSpPr>
          <p:pic>
            <p:nvPicPr>
              <p:cNvPr id="8" name="Picture 7">
                <a:extLst>
                  <a:ext uri="{FF2B5EF4-FFF2-40B4-BE49-F238E27FC236}">
                    <a16:creationId xmlns:a16="http://schemas.microsoft.com/office/drawing/2014/main" id="{90387ED2-282A-4262-B6D8-C1A22C7690F3}"/>
                  </a:ext>
                </a:extLst>
              </p:cNvPr>
              <p:cNvPicPr>
                <a:picLocks noChangeAspect="1"/>
              </p:cNvPicPr>
              <p:nvPr/>
            </p:nvPicPr>
            <p:blipFill>
              <a:blip r:embed="rId2"/>
              <a:stretch>
                <a:fillRect/>
              </a:stretch>
            </p:blipFill>
            <p:spPr>
              <a:xfrm>
                <a:off x="5244677" y="2276856"/>
                <a:ext cx="6829173" cy="4443984"/>
              </a:xfrm>
              <a:prstGeom prst="rect">
                <a:avLst/>
              </a:prstGeom>
            </p:spPr>
          </p:pic>
          <p:sp>
            <p:nvSpPr>
              <p:cNvPr id="18" name="Rectangle 17">
                <a:extLst>
                  <a:ext uri="{FF2B5EF4-FFF2-40B4-BE49-F238E27FC236}">
                    <a16:creationId xmlns:a16="http://schemas.microsoft.com/office/drawing/2014/main" id="{343FB2B8-0535-4AB8-9CC6-D4371DAD608B}"/>
                  </a:ext>
                </a:extLst>
              </p:cNvPr>
              <p:cNvSpPr/>
              <p:nvPr/>
            </p:nvSpPr>
            <p:spPr>
              <a:xfrm>
                <a:off x="10168099" y="5627507"/>
                <a:ext cx="1380506" cy="369332"/>
              </a:xfrm>
              <a:prstGeom prst="rect">
                <a:avLst/>
              </a:prstGeom>
            </p:spPr>
            <p:txBody>
              <a:bodyPr wrap="none">
                <a:spAutoFit/>
              </a:bodyPr>
              <a:lstStyle/>
              <a:p>
                <a:pPr lvl="0"/>
                <a:r>
                  <a:rPr lang="en-CA" dirty="0"/>
                  <a:t>requisitions</a:t>
                </a:r>
              </a:p>
            </p:txBody>
          </p:sp>
          <p:sp>
            <p:nvSpPr>
              <p:cNvPr id="19" name="Rectangle 18">
                <a:extLst>
                  <a:ext uri="{FF2B5EF4-FFF2-40B4-BE49-F238E27FC236}">
                    <a16:creationId xmlns:a16="http://schemas.microsoft.com/office/drawing/2014/main" id="{A370732A-0938-4BBB-A964-1EBD4747F9CD}"/>
                  </a:ext>
                </a:extLst>
              </p:cNvPr>
              <p:cNvSpPr/>
              <p:nvPr/>
            </p:nvSpPr>
            <p:spPr>
              <a:xfrm>
                <a:off x="7873428" y="5204202"/>
                <a:ext cx="1178528" cy="369332"/>
              </a:xfrm>
              <a:prstGeom prst="rect">
                <a:avLst/>
              </a:prstGeom>
            </p:spPr>
            <p:txBody>
              <a:bodyPr wrap="none">
                <a:spAutoFit/>
              </a:bodyPr>
              <a:lstStyle/>
              <a:p>
                <a:pPr lvl="0"/>
                <a:r>
                  <a:rPr lang="en-CA" dirty="0"/>
                  <a:t>payments</a:t>
                </a:r>
              </a:p>
            </p:txBody>
          </p:sp>
        </p:grpSp>
        <p:sp>
          <p:nvSpPr>
            <p:cNvPr id="21" name="Rectangle 20">
              <a:extLst>
                <a:ext uri="{FF2B5EF4-FFF2-40B4-BE49-F238E27FC236}">
                  <a16:creationId xmlns:a16="http://schemas.microsoft.com/office/drawing/2014/main" id="{038E0D5E-ECAE-4EBC-96A3-4644B6BE55E7}"/>
                </a:ext>
              </a:extLst>
            </p:cNvPr>
            <p:cNvSpPr/>
            <p:nvPr/>
          </p:nvSpPr>
          <p:spPr>
            <a:xfrm rot="5400000">
              <a:off x="6141147" y="4329283"/>
              <a:ext cx="1380506" cy="369332"/>
            </a:xfrm>
            <a:prstGeom prst="rect">
              <a:avLst/>
            </a:prstGeom>
          </p:spPr>
          <p:txBody>
            <a:bodyPr wrap="none">
              <a:spAutoFit/>
            </a:bodyPr>
            <a:lstStyle/>
            <a:p>
              <a:pPr lvl="0"/>
              <a:r>
                <a:rPr lang="en-CA" dirty="0"/>
                <a:t>requisitions</a:t>
              </a:r>
            </a:p>
          </p:txBody>
        </p:sp>
      </p:grpSp>
      <p:sp>
        <p:nvSpPr>
          <p:cNvPr id="2" name="Title 1">
            <a:extLst>
              <a:ext uri="{FF2B5EF4-FFF2-40B4-BE49-F238E27FC236}">
                <a16:creationId xmlns:a16="http://schemas.microsoft.com/office/drawing/2014/main" id="{9485661B-4CA3-4767-89AC-BD512ECDF1C0}"/>
              </a:ext>
            </a:extLst>
          </p:cNvPr>
          <p:cNvSpPr>
            <a:spLocks noGrp="1"/>
          </p:cNvSpPr>
          <p:nvPr>
            <p:ph type="title"/>
          </p:nvPr>
        </p:nvSpPr>
        <p:spPr>
          <a:xfrm>
            <a:off x="677334" y="609600"/>
            <a:ext cx="9262194" cy="1877568"/>
          </a:xfrm>
        </p:spPr>
        <p:txBody>
          <a:bodyPr>
            <a:normAutofit fontScale="90000"/>
          </a:bodyPr>
          <a:lstStyle/>
          <a:p>
            <a:r>
              <a:rPr lang="en-CA" dirty="0"/>
              <a:t>Think Deeply about the NEO Smart Economy</a:t>
            </a:r>
            <a:br>
              <a:rPr lang="en-CA" dirty="0"/>
            </a:br>
            <a:r>
              <a:rPr lang="en-CA" dirty="0"/>
              <a:t>“</a:t>
            </a:r>
            <a:r>
              <a:rPr lang="en-US" sz="2700" dirty="0"/>
              <a:t>Future world where the boundary between real assets in the physical world and digital assets in the digital world has been removed.”</a:t>
            </a:r>
            <a:br>
              <a:rPr lang="en-US" sz="2700" dirty="0"/>
            </a:br>
            <a:endParaRPr lang="en-CA" sz="2700" dirty="0"/>
          </a:p>
        </p:txBody>
      </p:sp>
      <p:sp>
        <p:nvSpPr>
          <p:cNvPr id="10" name="Circle: Hollow 9">
            <a:extLst>
              <a:ext uri="{FF2B5EF4-FFF2-40B4-BE49-F238E27FC236}">
                <a16:creationId xmlns:a16="http://schemas.microsoft.com/office/drawing/2014/main" id="{8CA4DF2D-54E9-4A0F-BED4-C1D286DD5080}"/>
              </a:ext>
            </a:extLst>
          </p:cNvPr>
          <p:cNvSpPr/>
          <p:nvPr/>
        </p:nvSpPr>
        <p:spPr>
          <a:xfrm>
            <a:off x="6577029" y="5527144"/>
            <a:ext cx="1330856" cy="1330856"/>
          </a:xfrm>
          <a:prstGeom prst="donut">
            <a:avLst>
              <a:gd name="adj" fmla="val 11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grpSp>
        <p:nvGrpSpPr>
          <p:cNvPr id="14" name="Group 13">
            <a:extLst>
              <a:ext uri="{FF2B5EF4-FFF2-40B4-BE49-F238E27FC236}">
                <a16:creationId xmlns:a16="http://schemas.microsoft.com/office/drawing/2014/main" id="{4C264205-A78F-4917-BA5A-0CDF2EA55521}"/>
              </a:ext>
            </a:extLst>
          </p:cNvPr>
          <p:cNvGrpSpPr/>
          <p:nvPr/>
        </p:nvGrpSpPr>
        <p:grpSpPr>
          <a:xfrm>
            <a:off x="5974703" y="2964062"/>
            <a:ext cx="6053261" cy="2092205"/>
            <a:chOff x="5974703" y="2964062"/>
            <a:chExt cx="6053261" cy="2092205"/>
          </a:xfrm>
        </p:grpSpPr>
        <p:sp>
          <p:nvSpPr>
            <p:cNvPr id="11" name="Rectangle 10">
              <a:extLst>
                <a:ext uri="{FF2B5EF4-FFF2-40B4-BE49-F238E27FC236}">
                  <a16:creationId xmlns:a16="http://schemas.microsoft.com/office/drawing/2014/main" id="{B0B9D7CE-DBD5-4DCB-B60B-C596654ED5EB}"/>
                </a:ext>
              </a:extLst>
            </p:cNvPr>
            <p:cNvSpPr/>
            <p:nvPr/>
          </p:nvSpPr>
          <p:spPr>
            <a:xfrm>
              <a:off x="5974703" y="2964062"/>
              <a:ext cx="3344826" cy="307777"/>
            </a:xfrm>
            <a:prstGeom prst="rect">
              <a:avLst/>
            </a:prstGeom>
          </p:spPr>
          <p:txBody>
            <a:bodyPr wrap="none">
              <a:spAutoFit/>
            </a:bodyPr>
            <a:lstStyle/>
            <a:p>
              <a:pPr lvl="0"/>
              <a:r>
                <a:rPr lang="en-CA" sz="1400" dirty="0"/>
                <a:t>AZ9Bmz6qmboZ4ry1z8p2KF3ftyA2ckJAy</a:t>
              </a:r>
            </a:p>
          </p:txBody>
        </p:sp>
        <p:sp>
          <p:nvSpPr>
            <p:cNvPr id="12" name="Rectangle 11">
              <a:extLst>
                <a:ext uri="{FF2B5EF4-FFF2-40B4-BE49-F238E27FC236}">
                  <a16:creationId xmlns:a16="http://schemas.microsoft.com/office/drawing/2014/main" id="{916356A5-0DEF-42CA-98AF-A88BA530F02C}"/>
                </a:ext>
              </a:extLst>
            </p:cNvPr>
            <p:cNvSpPr/>
            <p:nvPr/>
          </p:nvSpPr>
          <p:spPr>
            <a:xfrm>
              <a:off x="8723085" y="3883962"/>
              <a:ext cx="3304879" cy="307777"/>
            </a:xfrm>
            <a:prstGeom prst="rect">
              <a:avLst/>
            </a:prstGeom>
          </p:spPr>
          <p:txBody>
            <a:bodyPr wrap="none">
              <a:spAutoFit/>
            </a:bodyPr>
            <a:lstStyle/>
            <a:p>
              <a:pPr lvl="0"/>
              <a:r>
                <a:rPr lang="en-CA" sz="1400" dirty="0"/>
                <a:t>ATrzHaicmhRj15C3Vv6e6gLfLqhSD2PtTr</a:t>
              </a:r>
            </a:p>
          </p:txBody>
        </p:sp>
        <p:sp>
          <p:nvSpPr>
            <p:cNvPr id="13" name="Rectangle 12">
              <a:extLst>
                <a:ext uri="{FF2B5EF4-FFF2-40B4-BE49-F238E27FC236}">
                  <a16:creationId xmlns:a16="http://schemas.microsoft.com/office/drawing/2014/main" id="{550B12E1-1E85-4AB4-80BF-A20EB0A3774A}"/>
                </a:ext>
              </a:extLst>
            </p:cNvPr>
            <p:cNvSpPr/>
            <p:nvPr/>
          </p:nvSpPr>
          <p:spPr>
            <a:xfrm>
              <a:off x="7823646" y="4748490"/>
              <a:ext cx="3365793" cy="307777"/>
            </a:xfrm>
            <a:prstGeom prst="rect">
              <a:avLst/>
            </a:prstGeom>
          </p:spPr>
          <p:txBody>
            <a:bodyPr wrap="none">
              <a:spAutoFit/>
            </a:bodyPr>
            <a:lstStyle/>
            <a:p>
              <a:pPr lvl="0"/>
              <a:r>
                <a:rPr lang="en-CA" sz="1400" dirty="0"/>
                <a:t>AK2nJJpJr6o664CWJKi1QRXjqeic2zRp8y</a:t>
              </a:r>
            </a:p>
          </p:txBody>
        </p:sp>
      </p:grpSp>
      <p:grpSp>
        <p:nvGrpSpPr>
          <p:cNvPr id="3" name="Group 2">
            <a:extLst>
              <a:ext uri="{FF2B5EF4-FFF2-40B4-BE49-F238E27FC236}">
                <a16:creationId xmlns:a16="http://schemas.microsoft.com/office/drawing/2014/main" id="{33A7398E-2395-4A29-8AB9-135DB4F0938B}"/>
              </a:ext>
            </a:extLst>
          </p:cNvPr>
          <p:cNvGrpSpPr/>
          <p:nvPr/>
        </p:nvGrpSpPr>
        <p:grpSpPr>
          <a:xfrm>
            <a:off x="256031" y="2356283"/>
            <a:ext cx="4673209" cy="4364558"/>
            <a:chOff x="256031" y="2356283"/>
            <a:chExt cx="4673209" cy="4364558"/>
          </a:xfrm>
        </p:grpSpPr>
        <p:graphicFrame>
          <p:nvGraphicFramePr>
            <p:cNvPr id="6" name="Diagram 5">
              <a:extLst>
                <a:ext uri="{FF2B5EF4-FFF2-40B4-BE49-F238E27FC236}">
                  <a16:creationId xmlns:a16="http://schemas.microsoft.com/office/drawing/2014/main" id="{766B77E4-88A1-402A-9DF1-DAAD673FA9DC}"/>
                </a:ext>
              </a:extLst>
            </p:cNvPr>
            <p:cNvGraphicFramePr/>
            <p:nvPr>
              <p:extLst>
                <p:ext uri="{D42A27DB-BD31-4B8C-83A1-F6EECF244321}">
                  <p14:modId xmlns:p14="http://schemas.microsoft.com/office/powerpoint/2010/main" val="1246665302"/>
                </p:ext>
              </p:extLst>
            </p:nvPr>
          </p:nvGraphicFramePr>
          <p:xfrm>
            <a:off x="256031" y="2487169"/>
            <a:ext cx="4673209" cy="4233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40D90EB3-C9C2-43A7-B8EC-9F98A6A1C078}"/>
                </a:ext>
              </a:extLst>
            </p:cNvPr>
            <p:cNvSpPr/>
            <p:nvPr/>
          </p:nvSpPr>
          <p:spPr>
            <a:xfrm>
              <a:off x="2014868" y="3749054"/>
              <a:ext cx="1166088" cy="1200329"/>
            </a:xfrm>
            <a:prstGeom prst="rect">
              <a:avLst/>
            </a:prstGeom>
          </p:spPr>
          <p:txBody>
            <a:bodyPr wrap="none">
              <a:spAutoFit/>
            </a:bodyPr>
            <a:lstStyle/>
            <a:p>
              <a:pPr algn="ctr"/>
              <a:r>
                <a:rPr lang="en-CA" sz="2400" b="1" dirty="0"/>
                <a:t>NEP5 /</a:t>
              </a:r>
              <a:br>
                <a:rPr lang="en-CA" sz="2400" b="1" dirty="0"/>
              </a:br>
              <a:r>
                <a:rPr lang="en-CA" sz="2400" b="1" dirty="0"/>
                <a:t>ERC20</a:t>
              </a:r>
            </a:p>
            <a:p>
              <a:pPr algn="ctr"/>
              <a:r>
                <a:rPr lang="en-CA" sz="2400" b="1" dirty="0"/>
                <a:t>Tokens</a:t>
              </a:r>
            </a:p>
          </p:txBody>
        </p:sp>
        <p:sp>
          <p:nvSpPr>
            <p:cNvPr id="15" name="Rectangle 14">
              <a:extLst>
                <a:ext uri="{FF2B5EF4-FFF2-40B4-BE49-F238E27FC236}">
                  <a16:creationId xmlns:a16="http://schemas.microsoft.com/office/drawing/2014/main" id="{F1AEEE93-3B3A-4867-99C8-2A8BDAD97092}"/>
                </a:ext>
              </a:extLst>
            </p:cNvPr>
            <p:cNvSpPr/>
            <p:nvPr/>
          </p:nvSpPr>
          <p:spPr>
            <a:xfrm>
              <a:off x="2063559" y="2356283"/>
              <a:ext cx="1008609" cy="369332"/>
            </a:xfrm>
            <a:prstGeom prst="rect">
              <a:avLst/>
            </a:prstGeom>
          </p:spPr>
          <p:txBody>
            <a:bodyPr wrap="none">
              <a:spAutoFit/>
            </a:bodyPr>
            <a:lstStyle/>
            <a:p>
              <a:pPr lvl="0"/>
              <a:r>
                <a:rPr lang="en-CA" dirty="0"/>
                <a:t>transfer</a:t>
              </a:r>
            </a:p>
          </p:txBody>
        </p:sp>
        <p:sp>
          <p:nvSpPr>
            <p:cNvPr id="16" name="Rectangle 15">
              <a:extLst>
                <a:ext uri="{FF2B5EF4-FFF2-40B4-BE49-F238E27FC236}">
                  <a16:creationId xmlns:a16="http://schemas.microsoft.com/office/drawing/2014/main" id="{826012B2-BBFC-4263-A75C-0A403F68EC97}"/>
                </a:ext>
              </a:extLst>
            </p:cNvPr>
            <p:cNvSpPr/>
            <p:nvPr/>
          </p:nvSpPr>
          <p:spPr>
            <a:xfrm rot="6814898">
              <a:off x="3763466" y="4955406"/>
              <a:ext cx="1008609" cy="369332"/>
            </a:xfrm>
            <a:prstGeom prst="rect">
              <a:avLst/>
            </a:prstGeom>
          </p:spPr>
          <p:txBody>
            <a:bodyPr wrap="none">
              <a:spAutoFit/>
            </a:bodyPr>
            <a:lstStyle/>
            <a:p>
              <a:pPr lvl="0"/>
              <a:r>
                <a:rPr lang="en-CA" dirty="0"/>
                <a:t>transfer</a:t>
              </a:r>
            </a:p>
          </p:txBody>
        </p:sp>
        <p:sp>
          <p:nvSpPr>
            <p:cNvPr id="17" name="Rectangle 16">
              <a:extLst>
                <a:ext uri="{FF2B5EF4-FFF2-40B4-BE49-F238E27FC236}">
                  <a16:creationId xmlns:a16="http://schemas.microsoft.com/office/drawing/2014/main" id="{6DBA7AF6-4C5B-49B1-94B8-1152F6AE9974}"/>
                </a:ext>
              </a:extLst>
            </p:cNvPr>
            <p:cNvSpPr/>
            <p:nvPr/>
          </p:nvSpPr>
          <p:spPr>
            <a:xfrm rot="14191493">
              <a:off x="527009" y="5104996"/>
              <a:ext cx="1008609" cy="369332"/>
            </a:xfrm>
            <a:prstGeom prst="rect">
              <a:avLst/>
            </a:prstGeom>
          </p:spPr>
          <p:txBody>
            <a:bodyPr wrap="none">
              <a:spAutoFit/>
            </a:bodyPr>
            <a:lstStyle/>
            <a:p>
              <a:pPr lvl="0"/>
              <a:r>
                <a:rPr lang="en-CA" dirty="0"/>
                <a:t>transfer</a:t>
              </a:r>
            </a:p>
          </p:txBody>
        </p:sp>
      </p:grpSp>
    </p:spTree>
    <p:extLst>
      <p:ext uri="{BB962C8B-B14F-4D97-AF65-F5344CB8AC3E}">
        <p14:creationId xmlns:p14="http://schemas.microsoft.com/office/powerpoint/2010/main" val="141474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0632"/>
            <a:ext cx="10487490"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90</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
        <p:nvSpPr>
          <p:cNvPr id="3" name="Rectangle 2">
            <a:extLst>
              <a:ext uri="{FF2B5EF4-FFF2-40B4-BE49-F238E27FC236}">
                <a16:creationId xmlns:a16="http://schemas.microsoft.com/office/drawing/2014/main" id="{A8BB37EB-FAE1-4ACF-A4D0-BAB59D59DD83}"/>
              </a:ext>
            </a:extLst>
          </p:cNvPr>
          <p:cNvSpPr/>
          <p:nvPr/>
        </p:nvSpPr>
        <p:spPr>
          <a:xfrm>
            <a:off x="6830568" y="2596896"/>
            <a:ext cx="950976" cy="27432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Date Placeholder 3">
            <a:extLst>
              <a:ext uri="{FF2B5EF4-FFF2-40B4-BE49-F238E27FC236}">
                <a16:creationId xmlns:a16="http://schemas.microsoft.com/office/drawing/2014/main" id="{C95E18FE-4146-46F6-8C23-CDE0B5DF665D}"/>
              </a:ext>
            </a:extLst>
          </p:cNvPr>
          <p:cNvSpPr>
            <a:spLocks noGrp="1"/>
          </p:cNvSpPr>
          <p:nvPr>
            <p:ph type="dt" sz="half" idx="10"/>
          </p:nvPr>
        </p:nvSpPr>
        <p:spPr/>
        <p:txBody>
          <a:bodyPr/>
          <a:lstStyle/>
          <a:p>
            <a:fld id="{A6442030-FED9-44FB-B965-0CB4EA1CEA57}" type="datetime1">
              <a:rPr lang="en-US" smtClean="0"/>
              <a:t>4/11/2018</a:t>
            </a:fld>
            <a:endParaRPr lang="en-US" dirty="0"/>
          </a:p>
        </p:txBody>
      </p:sp>
      <p:sp>
        <p:nvSpPr>
          <p:cNvPr id="5" name="Footer Placeholder 4">
            <a:extLst>
              <a:ext uri="{FF2B5EF4-FFF2-40B4-BE49-F238E27FC236}">
                <a16:creationId xmlns:a16="http://schemas.microsoft.com/office/drawing/2014/main" id="{492EC78F-ACCF-4FED-8EFD-DE52C916362A}"/>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DA0CA-EFB0-4C36-A9E6-0B7F3C30B396}"/>
              </a:ext>
            </a:extLst>
          </p:cNvPr>
          <p:cNvSpPr>
            <a:spLocks noGrp="1"/>
          </p:cNvSpPr>
          <p:nvPr>
            <p:ph type="title"/>
          </p:nvPr>
        </p:nvSpPr>
        <p:spPr/>
        <p:txBody>
          <a:bodyPr/>
          <a:lstStyle/>
          <a:p>
            <a:r>
              <a:rPr lang="en-CA" dirty="0"/>
              <a:t>NPC Layered Functionality</a:t>
            </a:r>
          </a:p>
        </p:txBody>
      </p:sp>
      <p:sp>
        <p:nvSpPr>
          <p:cNvPr id="8" name="Text Placeholder 7">
            <a:extLst>
              <a:ext uri="{FF2B5EF4-FFF2-40B4-BE49-F238E27FC236}">
                <a16:creationId xmlns:a16="http://schemas.microsoft.com/office/drawing/2014/main" id="{E5E9A3AC-5C29-4797-9659-F39C702B87AA}"/>
              </a:ext>
            </a:extLst>
          </p:cNvPr>
          <p:cNvSpPr>
            <a:spLocks noGrp="1"/>
          </p:cNvSpPr>
          <p:nvPr>
            <p:ph type="body" idx="1"/>
          </p:nvPr>
        </p:nvSpPr>
        <p:spPr>
          <a:xfrm>
            <a:off x="675745" y="2234553"/>
            <a:ext cx="4185623" cy="576262"/>
          </a:xfrm>
        </p:spPr>
        <p:txBody>
          <a:bodyPr/>
          <a:lstStyle/>
          <a:p>
            <a:r>
              <a:rPr lang="en-CA" dirty="0"/>
              <a:t>Level 1 Managed</a:t>
            </a:r>
          </a:p>
        </p:txBody>
      </p:sp>
      <p:sp>
        <p:nvSpPr>
          <p:cNvPr id="9" name="Content Placeholder 8">
            <a:extLst>
              <a:ext uri="{FF2B5EF4-FFF2-40B4-BE49-F238E27FC236}">
                <a16:creationId xmlns:a16="http://schemas.microsoft.com/office/drawing/2014/main" id="{D6672139-F902-4EC2-B247-06388A426091}"/>
              </a:ext>
            </a:extLst>
          </p:cNvPr>
          <p:cNvSpPr>
            <a:spLocks noGrp="1"/>
          </p:cNvSpPr>
          <p:nvPr>
            <p:ph sz="half" idx="2"/>
          </p:nvPr>
        </p:nvSpPr>
        <p:spPr>
          <a:xfrm>
            <a:off x="675745" y="2810815"/>
            <a:ext cx="4185623" cy="3304117"/>
          </a:xfrm>
        </p:spPr>
        <p:txBody>
          <a:bodyPr>
            <a:normAutofit/>
          </a:bodyPr>
          <a:lstStyle/>
          <a:p>
            <a:r>
              <a:rPr lang="en-CA" dirty="0"/>
              <a:t>New()</a:t>
            </a:r>
          </a:p>
          <a:p>
            <a:r>
              <a:rPr lang="en-CA" dirty="0"/>
              <a:t>New(…)</a:t>
            </a:r>
          </a:p>
          <a:p>
            <a:r>
              <a:rPr lang="en-CA" dirty="0"/>
              <a:t>Null()</a:t>
            </a:r>
          </a:p>
          <a:p>
            <a:r>
              <a:rPr lang="en-CA" dirty="0"/>
              <a:t>IsNull(e)</a:t>
            </a:r>
          </a:p>
          <a:p>
            <a:r>
              <a:rPr lang="en-CA" dirty="0"/>
              <a:t>Set(e, …)</a:t>
            </a:r>
          </a:p>
          <a:p>
            <a:r>
              <a:rPr lang="en-CA" dirty="0"/>
              <a:t>Set</a:t>
            </a:r>
            <a:r>
              <a:rPr lang="en-CA" i="1" dirty="0"/>
              <a:t>fieldname</a:t>
            </a:r>
            <a:r>
              <a:rPr lang="en-CA" dirty="0"/>
              <a:t>(e, value)</a:t>
            </a:r>
          </a:p>
          <a:p>
            <a:r>
              <a:rPr lang="en-CA" dirty="0"/>
              <a:t>Get</a:t>
            </a:r>
            <a:r>
              <a:rPr lang="en-CA" i="1" dirty="0"/>
              <a:t>fieldname</a:t>
            </a:r>
            <a:r>
              <a:rPr lang="en-CA" dirty="0"/>
              <a:t>(e)</a:t>
            </a:r>
          </a:p>
          <a:p>
            <a:r>
              <a:rPr lang="en-CA" dirty="0"/>
              <a:t>Log(“label”, e)</a:t>
            </a:r>
          </a:p>
          <a:p>
            <a:endParaRPr lang="en-CA" dirty="0"/>
          </a:p>
          <a:p>
            <a:endParaRPr lang="en-CA" dirty="0"/>
          </a:p>
          <a:p>
            <a:endParaRPr lang="en-CA" dirty="0"/>
          </a:p>
        </p:txBody>
      </p:sp>
      <p:sp>
        <p:nvSpPr>
          <p:cNvPr id="10" name="Text Placeholder 9">
            <a:extLst>
              <a:ext uri="{FF2B5EF4-FFF2-40B4-BE49-F238E27FC236}">
                <a16:creationId xmlns:a16="http://schemas.microsoft.com/office/drawing/2014/main" id="{C5C8DB44-3A91-4060-8743-4770CADB0DF7}"/>
              </a:ext>
            </a:extLst>
          </p:cNvPr>
          <p:cNvSpPr>
            <a:spLocks noGrp="1"/>
          </p:cNvSpPr>
          <p:nvPr>
            <p:ph type="body" sz="quarter" idx="3"/>
          </p:nvPr>
        </p:nvSpPr>
        <p:spPr>
          <a:xfrm>
            <a:off x="5088383" y="2234553"/>
            <a:ext cx="4185618" cy="576262"/>
          </a:xfrm>
        </p:spPr>
        <p:txBody>
          <a:bodyPr/>
          <a:lstStyle/>
          <a:p>
            <a:r>
              <a:rPr lang="en-CA" dirty="0"/>
              <a:t>Level 2 Persistable</a:t>
            </a:r>
          </a:p>
        </p:txBody>
      </p:sp>
      <p:sp>
        <p:nvSpPr>
          <p:cNvPr id="11" name="Content Placeholder 10">
            <a:extLst>
              <a:ext uri="{FF2B5EF4-FFF2-40B4-BE49-F238E27FC236}">
                <a16:creationId xmlns:a16="http://schemas.microsoft.com/office/drawing/2014/main" id="{DA74C838-03D7-4BD9-85F1-BD98F07BE882}"/>
              </a:ext>
            </a:extLst>
          </p:cNvPr>
          <p:cNvSpPr>
            <a:spLocks noGrp="1"/>
          </p:cNvSpPr>
          <p:nvPr>
            <p:ph sz="quarter" idx="4"/>
          </p:nvPr>
        </p:nvSpPr>
        <p:spPr>
          <a:xfrm>
            <a:off x="5088384" y="2810815"/>
            <a:ext cx="4185617" cy="3304117"/>
          </a:xfrm>
        </p:spPr>
        <p:txBody>
          <a:bodyPr>
            <a:normAutofit/>
          </a:bodyPr>
          <a:lstStyle/>
          <a:p>
            <a:endParaRPr lang="en-CA" dirty="0"/>
          </a:p>
          <a:p>
            <a:endParaRPr lang="en-CA" dirty="0"/>
          </a:p>
          <a:p>
            <a:r>
              <a:rPr lang="en-CA" dirty="0"/>
              <a:t>Missing()</a:t>
            </a:r>
          </a:p>
          <a:p>
            <a:r>
              <a:rPr lang="en-CA" dirty="0"/>
              <a:t>IsMissing(e)</a:t>
            </a:r>
          </a:p>
          <a:p>
            <a:r>
              <a:rPr lang="en-CA" dirty="0"/>
              <a:t>Put(e, string key)</a:t>
            </a:r>
          </a:p>
          <a:p>
            <a:r>
              <a:rPr lang="en-CA" dirty="0"/>
              <a:t>Put(e, byte[] key)</a:t>
            </a:r>
          </a:p>
          <a:p>
            <a:r>
              <a:rPr lang="en-CA" dirty="0"/>
              <a:t>Get(string key)</a:t>
            </a:r>
          </a:p>
          <a:p>
            <a:r>
              <a:rPr lang="en-CA" dirty="0"/>
              <a:t>Get(byte[] key)</a:t>
            </a:r>
          </a:p>
          <a:p>
            <a:endParaRPr lang="en-CA" dirty="0"/>
          </a:p>
          <a:p>
            <a:endParaRPr lang="en-CA" dirty="0"/>
          </a:p>
        </p:txBody>
      </p:sp>
      <p:sp>
        <p:nvSpPr>
          <p:cNvPr id="5" name="Date Placeholder 4">
            <a:extLst>
              <a:ext uri="{FF2B5EF4-FFF2-40B4-BE49-F238E27FC236}">
                <a16:creationId xmlns:a16="http://schemas.microsoft.com/office/drawing/2014/main" id="{739FFC5A-94CA-401B-A0AD-EF8207F36F4C}"/>
              </a:ext>
            </a:extLst>
          </p:cNvPr>
          <p:cNvSpPr>
            <a:spLocks noGrp="1"/>
          </p:cNvSpPr>
          <p:nvPr>
            <p:ph type="dt" sz="half" idx="10"/>
          </p:nvPr>
        </p:nvSpPr>
        <p:spPr>
          <a:xfrm>
            <a:off x="7205133" y="6041362"/>
            <a:ext cx="911939" cy="365125"/>
          </a:xfrm>
        </p:spPr>
        <p:txBody>
          <a:bodyPr/>
          <a:lstStyle/>
          <a:p>
            <a:fld id="{B8018AF9-BD6A-4040-86C8-465E1549C5F3}" type="datetime1">
              <a:rPr lang="en-US" smtClean="0"/>
              <a:t>4/11/2018</a:t>
            </a:fld>
            <a:endParaRPr lang="en-CA" dirty="0"/>
          </a:p>
        </p:txBody>
      </p:sp>
      <p:sp>
        <p:nvSpPr>
          <p:cNvPr id="7" name="Slide Number Placeholder 6">
            <a:extLst>
              <a:ext uri="{FF2B5EF4-FFF2-40B4-BE49-F238E27FC236}">
                <a16:creationId xmlns:a16="http://schemas.microsoft.com/office/drawing/2014/main" id="{7B5C051D-59CF-485B-8054-E775A6B64A79}"/>
              </a:ext>
            </a:extLst>
          </p:cNvPr>
          <p:cNvSpPr>
            <a:spLocks noGrp="1"/>
          </p:cNvSpPr>
          <p:nvPr>
            <p:ph type="sldNum" sz="quarter" idx="12"/>
          </p:nvPr>
        </p:nvSpPr>
        <p:spPr>
          <a:xfrm>
            <a:off x="8590663" y="6041362"/>
            <a:ext cx="683339" cy="365125"/>
          </a:xfrm>
        </p:spPr>
        <p:txBody>
          <a:bodyPr/>
          <a:lstStyle/>
          <a:p>
            <a:fld id="{7863DA49-5DA7-4C9C-B3D8-BFEC6789B4E0}" type="slidenum">
              <a:rPr lang="en-CA" smtClean="0"/>
              <a:t>91</a:t>
            </a:fld>
            <a:endParaRPr lang="en-CA" dirty="0"/>
          </a:p>
        </p:txBody>
      </p:sp>
      <p:sp>
        <p:nvSpPr>
          <p:cNvPr id="13" name="Rectangle 12">
            <a:extLst>
              <a:ext uri="{FF2B5EF4-FFF2-40B4-BE49-F238E27FC236}">
                <a16:creationId xmlns:a16="http://schemas.microsoft.com/office/drawing/2014/main" id="{7A174F62-E85F-4674-8FB4-B7304F54891F}"/>
              </a:ext>
            </a:extLst>
          </p:cNvPr>
          <p:cNvSpPr/>
          <p:nvPr/>
        </p:nvSpPr>
        <p:spPr>
          <a:xfrm>
            <a:off x="675745" y="1372562"/>
            <a:ext cx="8870357" cy="788421"/>
          </a:xfrm>
          <a:prstGeom prst="rect">
            <a:avLst/>
          </a:prstGeom>
        </p:spPr>
        <p:txBody>
          <a:bodyPr wrap="square">
            <a:spAutoFit/>
          </a:bodyPr>
          <a:lstStyle/>
          <a:p>
            <a:pPr>
              <a:lnSpc>
                <a:spcPct val="90000"/>
              </a:lnSpc>
              <a:spcBef>
                <a:spcPts val="1000"/>
              </a:spcBef>
              <a:buClr>
                <a:schemeClr val="accent1"/>
              </a:buClr>
              <a:buSzPct val="80000"/>
            </a:pPr>
            <a:r>
              <a:rPr lang="en-CA" sz="2400" dirty="0">
                <a:solidFill>
                  <a:schemeClr val="tx1">
                    <a:lumMod val="75000"/>
                    <a:lumOff val="25000"/>
                  </a:schemeClr>
                </a:solidFill>
              </a:rPr>
              <a:t>Level 0 Basic</a:t>
            </a:r>
          </a:p>
          <a:p>
            <a:pPr marL="342900" indent="-342900">
              <a:lnSpc>
                <a:spcPct val="90000"/>
              </a:lnSpc>
              <a:spcBef>
                <a:spcPts val="1000"/>
              </a:spcBef>
              <a:buClr>
                <a:schemeClr val="accent1"/>
              </a:buClr>
              <a:buSzPct val="80000"/>
              <a:buFont typeface="Wingdings 3" charset="2"/>
              <a:buChar char=""/>
            </a:pPr>
            <a:r>
              <a:rPr lang="en-CA" sz="1700" dirty="0">
                <a:solidFill>
                  <a:schemeClr val="tx1">
                    <a:lumMod val="75000"/>
                    <a:lumOff val="25000"/>
                  </a:schemeClr>
                </a:solidFill>
              </a:rPr>
              <a:t>Basic class definition with no supporting methods</a:t>
            </a:r>
          </a:p>
        </p:txBody>
      </p:sp>
      <p:sp>
        <p:nvSpPr>
          <p:cNvPr id="3" name="Footer Placeholder 2">
            <a:extLst>
              <a:ext uri="{FF2B5EF4-FFF2-40B4-BE49-F238E27FC236}">
                <a16:creationId xmlns:a16="http://schemas.microsoft.com/office/drawing/2014/main" id="{121E4418-81D0-4AE1-BCE2-76E89CA30445}"/>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11303343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BA7A9-B3D1-489D-9DBA-0CBA47BD972F}"/>
              </a:ext>
            </a:extLst>
          </p:cNvPr>
          <p:cNvSpPr>
            <a:spLocks noGrp="1"/>
          </p:cNvSpPr>
          <p:nvPr>
            <p:ph type="title"/>
          </p:nvPr>
        </p:nvSpPr>
        <p:spPr/>
        <p:txBody>
          <a:bodyPr/>
          <a:lstStyle/>
          <a:p>
            <a:r>
              <a:rPr lang="en-CA" dirty="0">
                <a:solidFill>
                  <a:srgbClr val="90C226"/>
                </a:solidFill>
              </a:rPr>
              <a:t>Architecture</a:t>
            </a:r>
          </a:p>
        </p:txBody>
      </p:sp>
      <p:sp>
        <p:nvSpPr>
          <p:cNvPr id="40" name="Content Placeholder 39">
            <a:extLst>
              <a:ext uri="{FF2B5EF4-FFF2-40B4-BE49-F238E27FC236}">
                <a16:creationId xmlns:a16="http://schemas.microsoft.com/office/drawing/2014/main" id="{550ADD55-DBB6-4063-AE76-CFB2C7BC62F3}"/>
              </a:ext>
            </a:extLst>
          </p:cNvPr>
          <p:cNvSpPr>
            <a:spLocks noGrp="1"/>
          </p:cNvSpPr>
          <p:nvPr>
            <p:ph idx="1"/>
          </p:nvPr>
        </p:nvSpPr>
        <p:spPr>
          <a:xfrm>
            <a:off x="1" y="1434353"/>
            <a:ext cx="3463182" cy="4607009"/>
          </a:xfrm>
        </p:spPr>
        <p:txBody>
          <a:bodyPr/>
          <a:lstStyle/>
          <a:p>
            <a:pPr marL="0" indent="0" algn="ctr">
              <a:buNone/>
            </a:pPr>
            <a:r>
              <a:rPr lang="en-US" dirty="0"/>
              <a:t>NEO Persistable Classes (NPC) Platform 2.1 Architecture </a:t>
            </a:r>
          </a:p>
          <a:p>
            <a:pPr marL="0" indent="0" algn="ctr">
              <a:buNone/>
            </a:pPr>
            <a:endParaRPr lang="en-US" dirty="0"/>
          </a:p>
          <a:p>
            <a:pPr marL="0" indent="0" algn="ctr">
              <a:buNone/>
            </a:pPr>
            <a:endParaRPr lang="en-CA" dirty="0"/>
          </a:p>
        </p:txBody>
      </p:sp>
      <p:sp>
        <p:nvSpPr>
          <p:cNvPr id="4" name="Date Placeholder 3">
            <a:extLst>
              <a:ext uri="{FF2B5EF4-FFF2-40B4-BE49-F238E27FC236}">
                <a16:creationId xmlns:a16="http://schemas.microsoft.com/office/drawing/2014/main" id="{7CF095FF-9B27-4C6B-900E-69A774BACC3D}"/>
              </a:ext>
            </a:extLst>
          </p:cNvPr>
          <p:cNvSpPr>
            <a:spLocks noGrp="1"/>
          </p:cNvSpPr>
          <p:nvPr>
            <p:ph type="dt" sz="half" idx="10"/>
          </p:nvPr>
        </p:nvSpPr>
        <p:spPr/>
        <p:txBody>
          <a:bodyPr/>
          <a:lstStyle/>
          <a:p>
            <a:fld id="{9B758B19-F105-4F70-A465-2F3DFD4DE248}" type="datetime1">
              <a:rPr lang="en-US" smtClean="0"/>
              <a:t>4/11/2018</a:t>
            </a:fld>
            <a:endParaRPr lang="en-CA" dirty="0"/>
          </a:p>
        </p:txBody>
      </p:sp>
      <p:sp>
        <p:nvSpPr>
          <p:cNvPr id="6" name="Slide Number Placeholder 5">
            <a:extLst>
              <a:ext uri="{FF2B5EF4-FFF2-40B4-BE49-F238E27FC236}">
                <a16:creationId xmlns:a16="http://schemas.microsoft.com/office/drawing/2014/main" id="{383C976A-3052-414F-A4A9-D5A0071B0913}"/>
              </a:ext>
            </a:extLst>
          </p:cNvPr>
          <p:cNvSpPr>
            <a:spLocks noGrp="1"/>
          </p:cNvSpPr>
          <p:nvPr>
            <p:ph type="sldNum" sz="quarter" idx="12"/>
          </p:nvPr>
        </p:nvSpPr>
        <p:spPr/>
        <p:txBody>
          <a:bodyPr/>
          <a:lstStyle/>
          <a:p>
            <a:fld id="{7863DA49-5DA7-4C9C-B3D8-BFEC6789B4E0}" type="slidenum">
              <a:rPr lang="en-CA" smtClean="0"/>
              <a:t>92</a:t>
            </a:fld>
            <a:endParaRPr lang="en-CA" dirty="0"/>
          </a:p>
        </p:txBody>
      </p:sp>
      <p:grpSp>
        <p:nvGrpSpPr>
          <p:cNvPr id="39" name="Group 38">
            <a:extLst>
              <a:ext uri="{FF2B5EF4-FFF2-40B4-BE49-F238E27FC236}">
                <a16:creationId xmlns:a16="http://schemas.microsoft.com/office/drawing/2014/main" id="{39A4F804-69E4-46E0-8480-ADE012A8C636}"/>
              </a:ext>
            </a:extLst>
          </p:cNvPr>
          <p:cNvGrpSpPr/>
          <p:nvPr/>
        </p:nvGrpSpPr>
        <p:grpSpPr>
          <a:xfrm>
            <a:off x="3388340" y="210678"/>
            <a:ext cx="6344239" cy="6480000"/>
            <a:chOff x="677334" y="1167122"/>
            <a:chExt cx="5415319" cy="5400000"/>
          </a:xfrm>
        </p:grpSpPr>
        <p:pic>
          <p:nvPicPr>
            <p:cNvPr id="9" name="Picture 8">
              <a:extLst>
                <a:ext uri="{FF2B5EF4-FFF2-40B4-BE49-F238E27FC236}">
                  <a16:creationId xmlns:a16="http://schemas.microsoft.com/office/drawing/2014/main" id="{F34F2CA4-1B08-49BC-AAB2-FBDFA86C2053}"/>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7334" y="1167122"/>
              <a:ext cx="5415319" cy="5400000"/>
            </a:xfrm>
            <a:prstGeom prst="rect">
              <a:avLst/>
            </a:prstGeom>
          </p:spPr>
        </p:pic>
        <p:pic>
          <p:nvPicPr>
            <p:cNvPr id="13" name="Picture 12">
              <a:extLst>
                <a:ext uri="{FF2B5EF4-FFF2-40B4-BE49-F238E27FC236}">
                  <a16:creationId xmlns:a16="http://schemas.microsoft.com/office/drawing/2014/main" id="{CCED6E6D-A223-4E4E-B784-39BDA1D8AB1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10911" y="2275913"/>
              <a:ext cx="274344" cy="274344"/>
            </a:xfrm>
            <a:prstGeom prst="rect">
              <a:avLst/>
            </a:prstGeom>
          </p:spPr>
        </p:pic>
        <p:pic>
          <p:nvPicPr>
            <p:cNvPr id="15" name="Picture 14">
              <a:extLst>
                <a:ext uri="{FF2B5EF4-FFF2-40B4-BE49-F238E27FC236}">
                  <a16:creationId xmlns:a16="http://schemas.microsoft.com/office/drawing/2014/main" id="{8D26ED5C-F891-4EB3-BF2F-910EA59ED3D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57054" y="2585343"/>
              <a:ext cx="274344" cy="274344"/>
            </a:xfrm>
            <a:prstGeom prst="rect">
              <a:avLst/>
            </a:prstGeom>
          </p:spPr>
        </p:pic>
        <p:pic>
          <p:nvPicPr>
            <p:cNvPr id="17" name="Picture 16">
              <a:extLst>
                <a:ext uri="{FF2B5EF4-FFF2-40B4-BE49-F238E27FC236}">
                  <a16:creationId xmlns:a16="http://schemas.microsoft.com/office/drawing/2014/main" id="{D6F9532A-A812-477E-B6ED-8349DA3A7A2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57054" y="3043418"/>
              <a:ext cx="274344" cy="274344"/>
            </a:xfrm>
            <a:prstGeom prst="rect">
              <a:avLst/>
            </a:prstGeom>
          </p:spPr>
        </p:pic>
        <p:pic>
          <p:nvPicPr>
            <p:cNvPr id="19" name="Picture 18">
              <a:extLst>
                <a:ext uri="{FF2B5EF4-FFF2-40B4-BE49-F238E27FC236}">
                  <a16:creationId xmlns:a16="http://schemas.microsoft.com/office/drawing/2014/main" id="{F69D073B-982B-4B56-9589-CB95DC6F60C3}"/>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7556" y="4958459"/>
              <a:ext cx="274344" cy="274344"/>
            </a:xfrm>
            <a:prstGeom prst="rect">
              <a:avLst/>
            </a:prstGeom>
          </p:spPr>
        </p:pic>
        <p:pic>
          <p:nvPicPr>
            <p:cNvPr id="21" name="Picture 20">
              <a:extLst>
                <a:ext uri="{FF2B5EF4-FFF2-40B4-BE49-F238E27FC236}">
                  <a16:creationId xmlns:a16="http://schemas.microsoft.com/office/drawing/2014/main" id="{1EF9AAAE-3054-4CC4-9707-60CA3DE3853B}"/>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74728" y="5183690"/>
              <a:ext cx="274344" cy="274344"/>
            </a:xfrm>
            <a:prstGeom prst="rect">
              <a:avLst/>
            </a:prstGeom>
          </p:spPr>
        </p:pic>
        <p:pic>
          <p:nvPicPr>
            <p:cNvPr id="23" name="Picture 22">
              <a:extLst>
                <a:ext uri="{FF2B5EF4-FFF2-40B4-BE49-F238E27FC236}">
                  <a16:creationId xmlns:a16="http://schemas.microsoft.com/office/drawing/2014/main" id="{A6EA1AB3-0A0A-46CB-A2D1-22B725F38531}"/>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74728" y="5546093"/>
              <a:ext cx="274344" cy="274344"/>
            </a:xfrm>
            <a:prstGeom prst="rect">
              <a:avLst/>
            </a:prstGeom>
          </p:spPr>
        </p:pic>
        <p:pic>
          <p:nvPicPr>
            <p:cNvPr id="25" name="Picture 24">
              <a:extLst>
                <a:ext uri="{FF2B5EF4-FFF2-40B4-BE49-F238E27FC236}">
                  <a16:creationId xmlns:a16="http://schemas.microsoft.com/office/drawing/2014/main" id="{17D55E20-FBC2-46A3-BF1A-BFD891CA23C9}"/>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84702" y="5908496"/>
              <a:ext cx="274344" cy="274344"/>
            </a:xfrm>
            <a:prstGeom prst="rect">
              <a:avLst/>
            </a:prstGeom>
          </p:spPr>
        </p:pic>
        <p:pic>
          <p:nvPicPr>
            <p:cNvPr id="27" name="Picture 26">
              <a:extLst>
                <a:ext uri="{FF2B5EF4-FFF2-40B4-BE49-F238E27FC236}">
                  <a16:creationId xmlns:a16="http://schemas.microsoft.com/office/drawing/2014/main" id="{7547AA94-FF0D-4679-84CA-F9BE6B9ACDAF}"/>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70997" y="5046518"/>
              <a:ext cx="274344" cy="274344"/>
            </a:xfrm>
            <a:prstGeom prst="rect">
              <a:avLst/>
            </a:prstGeom>
          </p:spPr>
        </p:pic>
        <p:pic>
          <p:nvPicPr>
            <p:cNvPr id="29" name="Picture 28">
              <a:extLst>
                <a:ext uri="{FF2B5EF4-FFF2-40B4-BE49-F238E27FC236}">
                  <a16:creationId xmlns:a16="http://schemas.microsoft.com/office/drawing/2014/main" id="{D11EF0D4-8D82-4851-8835-A8BBBD4A9C34}"/>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13811" y="5468544"/>
              <a:ext cx="274344" cy="274344"/>
            </a:xfrm>
            <a:prstGeom prst="rect">
              <a:avLst/>
            </a:prstGeom>
          </p:spPr>
        </p:pic>
        <p:pic>
          <p:nvPicPr>
            <p:cNvPr id="31" name="Picture 30">
              <a:extLst>
                <a:ext uri="{FF2B5EF4-FFF2-40B4-BE49-F238E27FC236}">
                  <a16:creationId xmlns:a16="http://schemas.microsoft.com/office/drawing/2014/main" id="{DE989A23-7C5C-4619-8E65-04746D2B95BE}"/>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17159" y="6007323"/>
              <a:ext cx="274344" cy="274344"/>
            </a:xfrm>
            <a:prstGeom prst="rect">
              <a:avLst/>
            </a:prstGeom>
          </p:spPr>
        </p:pic>
        <p:pic>
          <p:nvPicPr>
            <p:cNvPr id="34" name="Picture 33">
              <a:extLst>
                <a:ext uri="{FF2B5EF4-FFF2-40B4-BE49-F238E27FC236}">
                  <a16:creationId xmlns:a16="http://schemas.microsoft.com/office/drawing/2014/main" id="{4E419BF7-375D-412D-B0E3-AB0C9ACE1DB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38395" y="3018353"/>
              <a:ext cx="274344" cy="274344"/>
            </a:xfrm>
            <a:prstGeom prst="rect">
              <a:avLst/>
            </a:prstGeom>
          </p:spPr>
        </p:pic>
        <p:pic>
          <p:nvPicPr>
            <p:cNvPr id="36" name="Picture 35">
              <a:extLst>
                <a:ext uri="{FF2B5EF4-FFF2-40B4-BE49-F238E27FC236}">
                  <a16:creationId xmlns:a16="http://schemas.microsoft.com/office/drawing/2014/main" id="{5FA5ADD4-AD5D-4D0C-AD00-3FF385DFD446}"/>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8122" y="3565304"/>
              <a:ext cx="274344" cy="274344"/>
            </a:xfrm>
            <a:prstGeom prst="rect">
              <a:avLst/>
            </a:prstGeom>
          </p:spPr>
        </p:pic>
        <p:pic>
          <p:nvPicPr>
            <p:cNvPr id="38" name="Picture 37">
              <a:extLst>
                <a:ext uri="{FF2B5EF4-FFF2-40B4-BE49-F238E27FC236}">
                  <a16:creationId xmlns:a16="http://schemas.microsoft.com/office/drawing/2014/main" id="{1E82DCA0-59F0-44AD-8D2A-B0ED26EF8592}"/>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38395" y="1429385"/>
              <a:ext cx="274344" cy="274344"/>
            </a:xfrm>
            <a:prstGeom prst="rect">
              <a:avLst/>
            </a:prstGeom>
          </p:spPr>
        </p:pic>
      </p:grpSp>
      <p:grpSp>
        <p:nvGrpSpPr>
          <p:cNvPr id="59" name="Group 58">
            <a:extLst>
              <a:ext uri="{FF2B5EF4-FFF2-40B4-BE49-F238E27FC236}">
                <a16:creationId xmlns:a16="http://schemas.microsoft.com/office/drawing/2014/main" id="{DB1A2FEA-F6B8-41AC-A21B-459DA5C5447A}"/>
              </a:ext>
            </a:extLst>
          </p:cNvPr>
          <p:cNvGrpSpPr/>
          <p:nvPr/>
        </p:nvGrpSpPr>
        <p:grpSpPr>
          <a:xfrm>
            <a:off x="4861837" y="1728793"/>
            <a:ext cx="4098179" cy="4677694"/>
            <a:chOff x="4861837" y="1728793"/>
            <a:chExt cx="4098179" cy="4677694"/>
          </a:xfrm>
        </p:grpSpPr>
        <p:sp>
          <p:nvSpPr>
            <p:cNvPr id="46" name="Star: 10 Points 45">
              <a:extLst>
                <a:ext uri="{FF2B5EF4-FFF2-40B4-BE49-F238E27FC236}">
                  <a16:creationId xmlns:a16="http://schemas.microsoft.com/office/drawing/2014/main" id="{4BE4A5A8-6157-49C4-BC90-93C3CB2B93B2}"/>
                </a:ext>
              </a:extLst>
            </p:cNvPr>
            <p:cNvSpPr/>
            <p:nvPr/>
          </p:nvSpPr>
          <p:spPr>
            <a:xfrm>
              <a:off x="5342136" y="2148862"/>
              <a:ext cx="265762" cy="283293"/>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9" name="Star: 10 Points 48">
              <a:extLst>
                <a:ext uri="{FF2B5EF4-FFF2-40B4-BE49-F238E27FC236}">
                  <a16:creationId xmlns:a16="http://schemas.microsoft.com/office/drawing/2014/main" id="{4FCC84DD-DA26-4041-B304-295926620797}"/>
                </a:ext>
              </a:extLst>
            </p:cNvPr>
            <p:cNvSpPr/>
            <p:nvPr/>
          </p:nvSpPr>
          <p:spPr>
            <a:xfrm>
              <a:off x="5354063" y="2859960"/>
              <a:ext cx="265762" cy="283293"/>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0" name="Star: 10 Points 49">
              <a:extLst>
                <a:ext uri="{FF2B5EF4-FFF2-40B4-BE49-F238E27FC236}">
                  <a16:creationId xmlns:a16="http://schemas.microsoft.com/office/drawing/2014/main" id="{DC8BA71C-D374-4DF8-853E-5857E5706701}"/>
                </a:ext>
              </a:extLst>
            </p:cNvPr>
            <p:cNvSpPr/>
            <p:nvPr/>
          </p:nvSpPr>
          <p:spPr>
            <a:xfrm>
              <a:off x="4861837" y="4180363"/>
              <a:ext cx="265762" cy="283293"/>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1" name="Star: 10 Points 50">
              <a:extLst>
                <a:ext uri="{FF2B5EF4-FFF2-40B4-BE49-F238E27FC236}">
                  <a16:creationId xmlns:a16="http://schemas.microsoft.com/office/drawing/2014/main" id="{2D7E4099-1D08-4DD4-9E8F-78FD16F67268}"/>
                </a:ext>
              </a:extLst>
            </p:cNvPr>
            <p:cNvSpPr/>
            <p:nvPr/>
          </p:nvSpPr>
          <p:spPr>
            <a:xfrm>
              <a:off x="5342136" y="5153675"/>
              <a:ext cx="265762" cy="283293"/>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2" name="Star: 10 Points 51">
              <a:extLst>
                <a:ext uri="{FF2B5EF4-FFF2-40B4-BE49-F238E27FC236}">
                  <a16:creationId xmlns:a16="http://schemas.microsoft.com/office/drawing/2014/main" id="{7DF1F3BE-5648-42B3-9541-2DC4B09BB74B}"/>
                </a:ext>
              </a:extLst>
            </p:cNvPr>
            <p:cNvSpPr/>
            <p:nvPr/>
          </p:nvSpPr>
          <p:spPr>
            <a:xfrm>
              <a:off x="5354063" y="5581480"/>
              <a:ext cx="265762" cy="283293"/>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3" name="Star: 10 Points 52">
              <a:extLst>
                <a:ext uri="{FF2B5EF4-FFF2-40B4-BE49-F238E27FC236}">
                  <a16:creationId xmlns:a16="http://schemas.microsoft.com/office/drawing/2014/main" id="{141F7B70-5EA0-4E4C-9800-9CD4AAD33C67}"/>
                </a:ext>
              </a:extLst>
            </p:cNvPr>
            <p:cNvSpPr/>
            <p:nvPr/>
          </p:nvSpPr>
          <p:spPr>
            <a:xfrm>
              <a:off x="5354236" y="6018919"/>
              <a:ext cx="265762" cy="283293"/>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4" name="Star: 10 Points 53">
              <a:extLst>
                <a:ext uri="{FF2B5EF4-FFF2-40B4-BE49-F238E27FC236}">
                  <a16:creationId xmlns:a16="http://schemas.microsoft.com/office/drawing/2014/main" id="{15126B6C-7D57-4F75-A7A3-A27E6176543D}"/>
                </a:ext>
              </a:extLst>
            </p:cNvPr>
            <p:cNvSpPr/>
            <p:nvPr/>
          </p:nvSpPr>
          <p:spPr>
            <a:xfrm>
              <a:off x="6986189" y="5923285"/>
              <a:ext cx="265762" cy="283293"/>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5" name="Star: 10 Points 54">
              <a:extLst>
                <a:ext uri="{FF2B5EF4-FFF2-40B4-BE49-F238E27FC236}">
                  <a16:creationId xmlns:a16="http://schemas.microsoft.com/office/drawing/2014/main" id="{49E831D4-D1F9-4AEA-BF1A-EBBF28FBAE8D}"/>
                </a:ext>
              </a:extLst>
            </p:cNvPr>
            <p:cNvSpPr/>
            <p:nvPr/>
          </p:nvSpPr>
          <p:spPr>
            <a:xfrm>
              <a:off x="8694254" y="6123194"/>
              <a:ext cx="265762" cy="283293"/>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6" name="Star: 10 Points 55">
              <a:extLst>
                <a:ext uri="{FF2B5EF4-FFF2-40B4-BE49-F238E27FC236}">
                  <a16:creationId xmlns:a16="http://schemas.microsoft.com/office/drawing/2014/main" id="{B5F3EFDB-0DBB-4BB9-B687-EF0137AA3A42}"/>
                </a:ext>
              </a:extLst>
            </p:cNvPr>
            <p:cNvSpPr/>
            <p:nvPr/>
          </p:nvSpPr>
          <p:spPr>
            <a:xfrm>
              <a:off x="8694254" y="5488402"/>
              <a:ext cx="265762" cy="283293"/>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7" name="Star: 10 Points 56">
              <a:extLst>
                <a:ext uri="{FF2B5EF4-FFF2-40B4-BE49-F238E27FC236}">
                  <a16:creationId xmlns:a16="http://schemas.microsoft.com/office/drawing/2014/main" id="{F5610969-4476-4AE8-9517-AAE450863EC1}"/>
                </a:ext>
              </a:extLst>
            </p:cNvPr>
            <p:cNvSpPr/>
            <p:nvPr/>
          </p:nvSpPr>
          <p:spPr>
            <a:xfrm>
              <a:off x="6427578" y="2649799"/>
              <a:ext cx="265762" cy="283293"/>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8" name="Star: 10 Points 57">
              <a:extLst>
                <a:ext uri="{FF2B5EF4-FFF2-40B4-BE49-F238E27FC236}">
                  <a16:creationId xmlns:a16="http://schemas.microsoft.com/office/drawing/2014/main" id="{700F66C9-8D0E-4BFA-A9CA-739A6AD13DCB}"/>
                </a:ext>
              </a:extLst>
            </p:cNvPr>
            <p:cNvSpPr/>
            <p:nvPr/>
          </p:nvSpPr>
          <p:spPr>
            <a:xfrm>
              <a:off x="6427578" y="1728793"/>
              <a:ext cx="265762" cy="283293"/>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sp>
        <p:nvSpPr>
          <p:cNvPr id="3" name="Footer Placeholder 2">
            <a:extLst>
              <a:ext uri="{FF2B5EF4-FFF2-40B4-BE49-F238E27FC236}">
                <a16:creationId xmlns:a16="http://schemas.microsoft.com/office/drawing/2014/main" id="{105CB481-D73A-408E-8BD9-51FAAFA175FF}"/>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472269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F87FF94-6CB6-4B05-BE76-40C2AD2F2416}"/>
              </a:ext>
            </a:extLst>
          </p:cNvPr>
          <p:cNvGrpSpPr/>
          <p:nvPr/>
        </p:nvGrpSpPr>
        <p:grpSpPr>
          <a:xfrm>
            <a:off x="5244677" y="2276856"/>
            <a:ext cx="6829173" cy="4443984"/>
            <a:chOff x="5244677" y="2276856"/>
            <a:chExt cx="6829173" cy="4443984"/>
          </a:xfrm>
        </p:grpSpPr>
        <p:grpSp>
          <p:nvGrpSpPr>
            <p:cNvPr id="20" name="Group 19">
              <a:extLst>
                <a:ext uri="{FF2B5EF4-FFF2-40B4-BE49-F238E27FC236}">
                  <a16:creationId xmlns:a16="http://schemas.microsoft.com/office/drawing/2014/main" id="{EEBE676C-4D3F-4165-B29D-E67D22B187D1}"/>
                </a:ext>
              </a:extLst>
            </p:cNvPr>
            <p:cNvGrpSpPr/>
            <p:nvPr/>
          </p:nvGrpSpPr>
          <p:grpSpPr>
            <a:xfrm>
              <a:off x="5244677" y="2276856"/>
              <a:ext cx="6829173" cy="4443984"/>
              <a:chOff x="5244677" y="2276856"/>
              <a:chExt cx="6829173" cy="4443984"/>
            </a:xfrm>
          </p:grpSpPr>
          <p:pic>
            <p:nvPicPr>
              <p:cNvPr id="8" name="Picture 7">
                <a:extLst>
                  <a:ext uri="{FF2B5EF4-FFF2-40B4-BE49-F238E27FC236}">
                    <a16:creationId xmlns:a16="http://schemas.microsoft.com/office/drawing/2014/main" id="{90387ED2-282A-4262-B6D8-C1A22C7690F3}"/>
                  </a:ext>
                </a:extLst>
              </p:cNvPr>
              <p:cNvPicPr>
                <a:picLocks noChangeAspect="1"/>
              </p:cNvPicPr>
              <p:nvPr/>
            </p:nvPicPr>
            <p:blipFill>
              <a:blip r:embed="rId2"/>
              <a:stretch>
                <a:fillRect/>
              </a:stretch>
            </p:blipFill>
            <p:spPr>
              <a:xfrm>
                <a:off x="5244677" y="2276856"/>
                <a:ext cx="6829173" cy="4443984"/>
              </a:xfrm>
              <a:prstGeom prst="rect">
                <a:avLst/>
              </a:prstGeom>
            </p:spPr>
          </p:pic>
          <p:sp>
            <p:nvSpPr>
              <p:cNvPr id="18" name="Rectangle 17">
                <a:extLst>
                  <a:ext uri="{FF2B5EF4-FFF2-40B4-BE49-F238E27FC236}">
                    <a16:creationId xmlns:a16="http://schemas.microsoft.com/office/drawing/2014/main" id="{343FB2B8-0535-4AB8-9CC6-D4371DAD608B}"/>
                  </a:ext>
                </a:extLst>
              </p:cNvPr>
              <p:cNvSpPr/>
              <p:nvPr/>
            </p:nvSpPr>
            <p:spPr>
              <a:xfrm>
                <a:off x="10168099" y="5627507"/>
                <a:ext cx="1380506" cy="369332"/>
              </a:xfrm>
              <a:prstGeom prst="rect">
                <a:avLst/>
              </a:prstGeom>
            </p:spPr>
            <p:txBody>
              <a:bodyPr wrap="none">
                <a:spAutoFit/>
              </a:bodyPr>
              <a:lstStyle/>
              <a:p>
                <a:pPr lvl="0"/>
                <a:r>
                  <a:rPr lang="en-CA" dirty="0"/>
                  <a:t>requisitions</a:t>
                </a:r>
              </a:p>
            </p:txBody>
          </p:sp>
          <p:sp>
            <p:nvSpPr>
              <p:cNvPr id="19" name="Rectangle 18">
                <a:extLst>
                  <a:ext uri="{FF2B5EF4-FFF2-40B4-BE49-F238E27FC236}">
                    <a16:creationId xmlns:a16="http://schemas.microsoft.com/office/drawing/2014/main" id="{A370732A-0938-4BBB-A964-1EBD4747F9CD}"/>
                  </a:ext>
                </a:extLst>
              </p:cNvPr>
              <p:cNvSpPr/>
              <p:nvPr/>
            </p:nvSpPr>
            <p:spPr>
              <a:xfrm>
                <a:off x="7873428" y="5204202"/>
                <a:ext cx="1178528" cy="369332"/>
              </a:xfrm>
              <a:prstGeom prst="rect">
                <a:avLst/>
              </a:prstGeom>
            </p:spPr>
            <p:txBody>
              <a:bodyPr wrap="none">
                <a:spAutoFit/>
              </a:bodyPr>
              <a:lstStyle/>
              <a:p>
                <a:pPr lvl="0"/>
                <a:r>
                  <a:rPr lang="en-CA" dirty="0"/>
                  <a:t>payments</a:t>
                </a:r>
              </a:p>
            </p:txBody>
          </p:sp>
        </p:grpSp>
        <p:sp>
          <p:nvSpPr>
            <p:cNvPr id="21" name="Rectangle 20">
              <a:extLst>
                <a:ext uri="{FF2B5EF4-FFF2-40B4-BE49-F238E27FC236}">
                  <a16:creationId xmlns:a16="http://schemas.microsoft.com/office/drawing/2014/main" id="{038E0D5E-ECAE-4EBC-96A3-4644B6BE55E7}"/>
                </a:ext>
              </a:extLst>
            </p:cNvPr>
            <p:cNvSpPr/>
            <p:nvPr/>
          </p:nvSpPr>
          <p:spPr>
            <a:xfrm rot="5400000">
              <a:off x="6141147" y="4329283"/>
              <a:ext cx="1380506" cy="369332"/>
            </a:xfrm>
            <a:prstGeom prst="rect">
              <a:avLst/>
            </a:prstGeom>
          </p:spPr>
          <p:txBody>
            <a:bodyPr wrap="none">
              <a:spAutoFit/>
            </a:bodyPr>
            <a:lstStyle/>
            <a:p>
              <a:pPr lvl="0"/>
              <a:r>
                <a:rPr lang="en-CA" dirty="0"/>
                <a:t>requisitions</a:t>
              </a:r>
            </a:p>
          </p:txBody>
        </p:sp>
      </p:grpSp>
      <p:sp>
        <p:nvSpPr>
          <p:cNvPr id="2" name="Title 1">
            <a:extLst>
              <a:ext uri="{FF2B5EF4-FFF2-40B4-BE49-F238E27FC236}">
                <a16:creationId xmlns:a16="http://schemas.microsoft.com/office/drawing/2014/main" id="{9485661B-4CA3-4767-89AC-BD512ECDF1C0}"/>
              </a:ext>
            </a:extLst>
          </p:cNvPr>
          <p:cNvSpPr>
            <a:spLocks noGrp="1"/>
          </p:cNvSpPr>
          <p:nvPr>
            <p:ph type="title"/>
          </p:nvPr>
        </p:nvSpPr>
        <p:spPr>
          <a:xfrm>
            <a:off x="677334" y="609600"/>
            <a:ext cx="9262194" cy="1877568"/>
          </a:xfrm>
        </p:spPr>
        <p:txBody>
          <a:bodyPr>
            <a:normAutofit fontScale="90000"/>
          </a:bodyPr>
          <a:lstStyle/>
          <a:p>
            <a:r>
              <a:rPr lang="en-CA" dirty="0"/>
              <a:t>Think Deeply about the NEO Smart Economy</a:t>
            </a:r>
            <a:br>
              <a:rPr lang="en-CA" dirty="0"/>
            </a:br>
            <a:r>
              <a:rPr lang="en-CA" dirty="0"/>
              <a:t>“</a:t>
            </a:r>
            <a:r>
              <a:rPr lang="en-US" sz="2700" dirty="0"/>
              <a:t>Future world where the boundary between real assets in the physical world and digital assets in the digital world has been removed.”</a:t>
            </a:r>
            <a:br>
              <a:rPr lang="en-US" sz="2700" dirty="0"/>
            </a:br>
            <a:endParaRPr lang="en-CA" sz="2700" dirty="0"/>
          </a:p>
        </p:txBody>
      </p:sp>
      <p:sp>
        <p:nvSpPr>
          <p:cNvPr id="10" name="Circle: Hollow 9">
            <a:extLst>
              <a:ext uri="{FF2B5EF4-FFF2-40B4-BE49-F238E27FC236}">
                <a16:creationId xmlns:a16="http://schemas.microsoft.com/office/drawing/2014/main" id="{8CA4DF2D-54E9-4A0F-BED4-C1D286DD5080}"/>
              </a:ext>
            </a:extLst>
          </p:cNvPr>
          <p:cNvSpPr/>
          <p:nvPr/>
        </p:nvSpPr>
        <p:spPr>
          <a:xfrm>
            <a:off x="6577029" y="5527144"/>
            <a:ext cx="1330856" cy="1330856"/>
          </a:xfrm>
          <a:prstGeom prst="donut">
            <a:avLst>
              <a:gd name="adj" fmla="val 111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grpSp>
        <p:nvGrpSpPr>
          <p:cNvPr id="14" name="Group 13">
            <a:extLst>
              <a:ext uri="{FF2B5EF4-FFF2-40B4-BE49-F238E27FC236}">
                <a16:creationId xmlns:a16="http://schemas.microsoft.com/office/drawing/2014/main" id="{4C264205-A78F-4917-BA5A-0CDF2EA55521}"/>
              </a:ext>
            </a:extLst>
          </p:cNvPr>
          <p:cNvGrpSpPr/>
          <p:nvPr/>
        </p:nvGrpSpPr>
        <p:grpSpPr>
          <a:xfrm>
            <a:off x="5974703" y="2964062"/>
            <a:ext cx="6053261" cy="2092205"/>
            <a:chOff x="5974703" y="2964062"/>
            <a:chExt cx="6053261" cy="2092205"/>
          </a:xfrm>
        </p:grpSpPr>
        <p:sp>
          <p:nvSpPr>
            <p:cNvPr id="11" name="Rectangle 10">
              <a:extLst>
                <a:ext uri="{FF2B5EF4-FFF2-40B4-BE49-F238E27FC236}">
                  <a16:creationId xmlns:a16="http://schemas.microsoft.com/office/drawing/2014/main" id="{B0B9D7CE-DBD5-4DCB-B60B-C596654ED5EB}"/>
                </a:ext>
              </a:extLst>
            </p:cNvPr>
            <p:cNvSpPr/>
            <p:nvPr/>
          </p:nvSpPr>
          <p:spPr>
            <a:xfrm>
              <a:off x="5974703" y="2964062"/>
              <a:ext cx="3344826" cy="307777"/>
            </a:xfrm>
            <a:prstGeom prst="rect">
              <a:avLst/>
            </a:prstGeom>
          </p:spPr>
          <p:txBody>
            <a:bodyPr wrap="none">
              <a:spAutoFit/>
            </a:bodyPr>
            <a:lstStyle/>
            <a:p>
              <a:pPr lvl="0"/>
              <a:r>
                <a:rPr lang="en-CA" sz="1400" dirty="0"/>
                <a:t>AZ9Bmz6qmboZ4ry1z8p2KF3ftyA2ckJAy</a:t>
              </a:r>
            </a:p>
          </p:txBody>
        </p:sp>
        <p:sp>
          <p:nvSpPr>
            <p:cNvPr id="12" name="Rectangle 11">
              <a:extLst>
                <a:ext uri="{FF2B5EF4-FFF2-40B4-BE49-F238E27FC236}">
                  <a16:creationId xmlns:a16="http://schemas.microsoft.com/office/drawing/2014/main" id="{916356A5-0DEF-42CA-98AF-A88BA530F02C}"/>
                </a:ext>
              </a:extLst>
            </p:cNvPr>
            <p:cNvSpPr/>
            <p:nvPr/>
          </p:nvSpPr>
          <p:spPr>
            <a:xfrm>
              <a:off x="8723085" y="3883962"/>
              <a:ext cx="3304879" cy="307777"/>
            </a:xfrm>
            <a:prstGeom prst="rect">
              <a:avLst/>
            </a:prstGeom>
          </p:spPr>
          <p:txBody>
            <a:bodyPr wrap="none">
              <a:spAutoFit/>
            </a:bodyPr>
            <a:lstStyle/>
            <a:p>
              <a:pPr lvl="0"/>
              <a:r>
                <a:rPr lang="en-CA" sz="1400" dirty="0"/>
                <a:t>ATrzHaicmhRj15C3Vv6e6gLfLqhSD2PtTr</a:t>
              </a:r>
            </a:p>
          </p:txBody>
        </p:sp>
        <p:sp>
          <p:nvSpPr>
            <p:cNvPr id="13" name="Rectangle 12">
              <a:extLst>
                <a:ext uri="{FF2B5EF4-FFF2-40B4-BE49-F238E27FC236}">
                  <a16:creationId xmlns:a16="http://schemas.microsoft.com/office/drawing/2014/main" id="{550B12E1-1E85-4AB4-80BF-A20EB0A3774A}"/>
                </a:ext>
              </a:extLst>
            </p:cNvPr>
            <p:cNvSpPr/>
            <p:nvPr/>
          </p:nvSpPr>
          <p:spPr>
            <a:xfrm>
              <a:off x="7823646" y="4748490"/>
              <a:ext cx="3365793" cy="307777"/>
            </a:xfrm>
            <a:prstGeom prst="rect">
              <a:avLst/>
            </a:prstGeom>
          </p:spPr>
          <p:txBody>
            <a:bodyPr wrap="none">
              <a:spAutoFit/>
            </a:bodyPr>
            <a:lstStyle/>
            <a:p>
              <a:pPr lvl="0"/>
              <a:r>
                <a:rPr lang="en-CA" sz="1400" dirty="0"/>
                <a:t>AK2nJJpJr6o664CWJKi1QRXjqeic2zRp8y</a:t>
              </a:r>
            </a:p>
          </p:txBody>
        </p:sp>
      </p:grpSp>
      <p:grpSp>
        <p:nvGrpSpPr>
          <p:cNvPr id="3" name="Group 2">
            <a:extLst>
              <a:ext uri="{FF2B5EF4-FFF2-40B4-BE49-F238E27FC236}">
                <a16:creationId xmlns:a16="http://schemas.microsoft.com/office/drawing/2014/main" id="{33A7398E-2395-4A29-8AB9-135DB4F0938B}"/>
              </a:ext>
            </a:extLst>
          </p:cNvPr>
          <p:cNvGrpSpPr/>
          <p:nvPr/>
        </p:nvGrpSpPr>
        <p:grpSpPr>
          <a:xfrm>
            <a:off x="256031" y="2356283"/>
            <a:ext cx="4673209" cy="4364558"/>
            <a:chOff x="256031" y="2356283"/>
            <a:chExt cx="4673209" cy="4364558"/>
          </a:xfrm>
        </p:grpSpPr>
        <p:graphicFrame>
          <p:nvGraphicFramePr>
            <p:cNvPr id="6" name="Diagram 5">
              <a:extLst>
                <a:ext uri="{FF2B5EF4-FFF2-40B4-BE49-F238E27FC236}">
                  <a16:creationId xmlns:a16="http://schemas.microsoft.com/office/drawing/2014/main" id="{766B77E4-88A1-402A-9DF1-DAAD673FA9DC}"/>
                </a:ext>
              </a:extLst>
            </p:cNvPr>
            <p:cNvGraphicFramePr/>
            <p:nvPr>
              <p:extLst/>
            </p:nvPr>
          </p:nvGraphicFramePr>
          <p:xfrm>
            <a:off x="256031" y="2487169"/>
            <a:ext cx="4673209" cy="4233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40D90EB3-C9C2-43A7-B8EC-9F98A6A1C078}"/>
                </a:ext>
              </a:extLst>
            </p:cNvPr>
            <p:cNvSpPr/>
            <p:nvPr/>
          </p:nvSpPr>
          <p:spPr>
            <a:xfrm>
              <a:off x="2014868" y="3749054"/>
              <a:ext cx="1166088" cy="1200329"/>
            </a:xfrm>
            <a:prstGeom prst="rect">
              <a:avLst/>
            </a:prstGeom>
          </p:spPr>
          <p:txBody>
            <a:bodyPr wrap="none">
              <a:spAutoFit/>
            </a:bodyPr>
            <a:lstStyle/>
            <a:p>
              <a:pPr algn="ctr"/>
              <a:r>
                <a:rPr lang="en-CA" sz="2400" b="1" dirty="0"/>
                <a:t>NEP5 /</a:t>
              </a:r>
              <a:br>
                <a:rPr lang="en-CA" sz="2400" b="1" dirty="0"/>
              </a:br>
              <a:r>
                <a:rPr lang="en-CA" sz="2400" b="1" dirty="0"/>
                <a:t>ERC20</a:t>
              </a:r>
            </a:p>
            <a:p>
              <a:pPr algn="ctr"/>
              <a:r>
                <a:rPr lang="en-CA" sz="2400" b="1" dirty="0"/>
                <a:t>Tokens</a:t>
              </a:r>
            </a:p>
          </p:txBody>
        </p:sp>
        <p:sp>
          <p:nvSpPr>
            <p:cNvPr id="15" name="Rectangle 14">
              <a:extLst>
                <a:ext uri="{FF2B5EF4-FFF2-40B4-BE49-F238E27FC236}">
                  <a16:creationId xmlns:a16="http://schemas.microsoft.com/office/drawing/2014/main" id="{F1AEEE93-3B3A-4867-99C8-2A8BDAD97092}"/>
                </a:ext>
              </a:extLst>
            </p:cNvPr>
            <p:cNvSpPr/>
            <p:nvPr/>
          </p:nvSpPr>
          <p:spPr>
            <a:xfrm>
              <a:off x="2063559" y="2356283"/>
              <a:ext cx="1008609" cy="369332"/>
            </a:xfrm>
            <a:prstGeom prst="rect">
              <a:avLst/>
            </a:prstGeom>
          </p:spPr>
          <p:txBody>
            <a:bodyPr wrap="none">
              <a:spAutoFit/>
            </a:bodyPr>
            <a:lstStyle/>
            <a:p>
              <a:pPr lvl="0"/>
              <a:r>
                <a:rPr lang="en-CA" dirty="0"/>
                <a:t>transfer</a:t>
              </a:r>
            </a:p>
          </p:txBody>
        </p:sp>
        <p:sp>
          <p:nvSpPr>
            <p:cNvPr id="16" name="Rectangle 15">
              <a:extLst>
                <a:ext uri="{FF2B5EF4-FFF2-40B4-BE49-F238E27FC236}">
                  <a16:creationId xmlns:a16="http://schemas.microsoft.com/office/drawing/2014/main" id="{826012B2-BBFC-4263-A75C-0A403F68EC97}"/>
                </a:ext>
              </a:extLst>
            </p:cNvPr>
            <p:cNvSpPr/>
            <p:nvPr/>
          </p:nvSpPr>
          <p:spPr>
            <a:xfrm rot="6814898">
              <a:off x="3763466" y="4955406"/>
              <a:ext cx="1008609" cy="369332"/>
            </a:xfrm>
            <a:prstGeom prst="rect">
              <a:avLst/>
            </a:prstGeom>
          </p:spPr>
          <p:txBody>
            <a:bodyPr wrap="none">
              <a:spAutoFit/>
            </a:bodyPr>
            <a:lstStyle/>
            <a:p>
              <a:pPr lvl="0"/>
              <a:r>
                <a:rPr lang="en-CA" dirty="0"/>
                <a:t>transfer</a:t>
              </a:r>
            </a:p>
          </p:txBody>
        </p:sp>
        <p:sp>
          <p:nvSpPr>
            <p:cNvPr id="17" name="Rectangle 16">
              <a:extLst>
                <a:ext uri="{FF2B5EF4-FFF2-40B4-BE49-F238E27FC236}">
                  <a16:creationId xmlns:a16="http://schemas.microsoft.com/office/drawing/2014/main" id="{6DBA7AF6-4C5B-49B1-94B8-1152F6AE9974}"/>
                </a:ext>
              </a:extLst>
            </p:cNvPr>
            <p:cNvSpPr/>
            <p:nvPr/>
          </p:nvSpPr>
          <p:spPr>
            <a:xfrm rot="14191493">
              <a:off x="527009" y="5104996"/>
              <a:ext cx="1008609" cy="369332"/>
            </a:xfrm>
            <a:prstGeom prst="rect">
              <a:avLst/>
            </a:prstGeom>
          </p:spPr>
          <p:txBody>
            <a:bodyPr wrap="none">
              <a:spAutoFit/>
            </a:bodyPr>
            <a:lstStyle/>
            <a:p>
              <a:pPr lvl="0"/>
              <a:r>
                <a:rPr lang="en-CA" dirty="0"/>
                <a:t>transfer</a:t>
              </a:r>
            </a:p>
          </p:txBody>
        </p:sp>
      </p:grpSp>
    </p:spTree>
    <p:extLst>
      <p:ext uri="{BB962C8B-B14F-4D97-AF65-F5344CB8AC3E}">
        <p14:creationId xmlns:p14="http://schemas.microsoft.com/office/powerpoint/2010/main" val="44555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1+#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CC9EA0-2D0E-4503-9DB2-584140D53DB2}"/>
              </a:ext>
            </a:extLst>
          </p:cNvPr>
          <p:cNvSpPr>
            <a:spLocks noGrp="1"/>
          </p:cNvSpPr>
          <p:nvPr>
            <p:ph type="dt" sz="half" idx="10"/>
          </p:nvPr>
        </p:nvSpPr>
        <p:spPr/>
        <p:txBody>
          <a:bodyPr/>
          <a:lstStyle/>
          <a:p>
            <a:fld id="{8F24CE7D-D946-4A75-B354-0347AEE52C9A}" type="datetime1">
              <a:rPr lang="en-US" smtClean="0"/>
              <a:t>4/11/2018</a:t>
            </a:fld>
            <a:endParaRPr lang="en-US" dirty="0"/>
          </a:p>
        </p:txBody>
      </p:sp>
      <p:sp>
        <p:nvSpPr>
          <p:cNvPr id="4" name="Slide Number Placeholder 3">
            <a:extLst>
              <a:ext uri="{FF2B5EF4-FFF2-40B4-BE49-F238E27FC236}">
                <a16:creationId xmlns:a16="http://schemas.microsoft.com/office/drawing/2014/main" id="{C63244F9-761A-4048-B914-DD41414FC7E3}"/>
              </a:ext>
            </a:extLst>
          </p:cNvPr>
          <p:cNvSpPr>
            <a:spLocks noGrp="1"/>
          </p:cNvSpPr>
          <p:nvPr>
            <p:ph type="sldNum" sz="quarter" idx="12"/>
          </p:nvPr>
        </p:nvSpPr>
        <p:spPr/>
        <p:txBody>
          <a:bodyPr/>
          <a:lstStyle/>
          <a:p>
            <a:fld id="{D57F1E4F-1CFF-5643-939E-217C01CDF565}" type="slidenum">
              <a:rPr lang="en-US" smtClean="0"/>
              <a:pPr/>
              <a:t>94</a:t>
            </a:fld>
            <a:endParaRPr lang="en-US" dirty="0"/>
          </a:p>
        </p:txBody>
      </p:sp>
      <p:pic>
        <p:nvPicPr>
          <p:cNvPr id="6" name="Picture 5">
            <a:extLst>
              <a:ext uri="{FF2B5EF4-FFF2-40B4-BE49-F238E27FC236}">
                <a16:creationId xmlns:a16="http://schemas.microsoft.com/office/drawing/2014/main" id="{463AC002-1D11-4B65-80B9-D42539F55BEF}"/>
              </a:ext>
            </a:extLst>
          </p:cNvPr>
          <p:cNvPicPr>
            <a:picLocks noChangeAspect="1"/>
          </p:cNvPicPr>
          <p:nvPr/>
        </p:nvPicPr>
        <p:blipFill>
          <a:blip r:embed="rId2"/>
          <a:stretch>
            <a:fillRect/>
          </a:stretch>
        </p:blipFill>
        <p:spPr>
          <a:xfrm>
            <a:off x="0" y="120650"/>
            <a:ext cx="12192000" cy="6616700"/>
          </a:xfrm>
          <a:prstGeom prst="rect">
            <a:avLst/>
          </a:prstGeom>
        </p:spPr>
      </p:pic>
      <p:sp>
        <p:nvSpPr>
          <p:cNvPr id="3" name="Footer Placeholder 2">
            <a:extLst>
              <a:ext uri="{FF2B5EF4-FFF2-40B4-BE49-F238E27FC236}">
                <a16:creationId xmlns:a16="http://schemas.microsoft.com/office/drawing/2014/main" id="{588FFBCA-8C00-4009-82A8-665DFFE43CDC}"/>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23910046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FE2A85-B92C-404F-B7D9-C02A1CC91953}"/>
              </a:ext>
            </a:extLst>
          </p:cNvPr>
          <p:cNvSpPr>
            <a:spLocks noGrp="1"/>
          </p:cNvSpPr>
          <p:nvPr>
            <p:ph type="dt" sz="half" idx="10"/>
          </p:nvPr>
        </p:nvSpPr>
        <p:spPr/>
        <p:txBody>
          <a:bodyPr/>
          <a:lstStyle/>
          <a:p>
            <a:fld id="{8500FCF0-DFCE-4792-A6A9-2521D559E1F9}" type="datetime1">
              <a:rPr lang="en-US" smtClean="0"/>
              <a:t>4/11/2018</a:t>
            </a:fld>
            <a:endParaRPr lang="en-US" dirty="0"/>
          </a:p>
        </p:txBody>
      </p:sp>
      <p:sp>
        <p:nvSpPr>
          <p:cNvPr id="4" name="Slide Number Placeholder 3">
            <a:extLst>
              <a:ext uri="{FF2B5EF4-FFF2-40B4-BE49-F238E27FC236}">
                <a16:creationId xmlns:a16="http://schemas.microsoft.com/office/drawing/2014/main" id="{94C7A153-94A8-42A1-89CB-9CC10D26E6E5}"/>
              </a:ext>
            </a:extLst>
          </p:cNvPr>
          <p:cNvSpPr>
            <a:spLocks noGrp="1"/>
          </p:cNvSpPr>
          <p:nvPr>
            <p:ph type="sldNum" sz="quarter" idx="12"/>
          </p:nvPr>
        </p:nvSpPr>
        <p:spPr/>
        <p:txBody>
          <a:bodyPr/>
          <a:lstStyle/>
          <a:p>
            <a:fld id="{D57F1E4F-1CFF-5643-939E-217C01CDF565}" type="slidenum">
              <a:rPr lang="en-US" smtClean="0"/>
              <a:pPr/>
              <a:t>95</a:t>
            </a:fld>
            <a:endParaRPr lang="en-US" dirty="0"/>
          </a:p>
        </p:txBody>
      </p:sp>
      <p:sp>
        <p:nvSpPr>
          <p:cNvPr id="3" name="Footer Placeholder 2">
            <a:extLst>
              <a:ext uri="{FF2B5EF4-FFF2-40B4-BE49-F238E27FC236}">
                <a16:creationId xmlns:a16="http://schemas.microsoft.com/office/drawing/2014/main" id="{018EE791-BB08-4FB6-AB44-4B1E1F16AF06}"/>
              </a:ext>
            </a:extLst>
          </p:cNvPr>
          <p:cNvSpPr>
            <a:spLocks noGrp="1"/>
          </p:cNvSpPr>
          <p:nvPr>
            <p:ph type="ftr" sz="quarter" idx="11"/>
          </p:nvPr>
        </p:nvSpPr>
        <p:spPr/>
        <p:txBody>
          <a:bodyPr/>
          <a:lstStyle/>
          <a:p>
            <a:r>
              <a:rPr lang="en-US" dirty="0"/>
              <a:t>NEO C# NET Developers Center of Excellence</a:t>
            </a:r>
          </a:p>
        </p:txBody>
      </p:sp>
      <p:pic>
        <p:nvPicPr>
          <p:cNvPr id="5" name="Picture 4">
            <a:extLst>
              <a:ext uri="{FF2B5EF4-FFF2-40B4-BE49-F238E27FC236}">
                <a16:creationId xmlns:a16="http://schemas.microsoft.com/office/drawing/2014/main" id="{CE44C89B-4EEB-4A7D-BC07-A3662C520671}"/>
              </a:ext>
            </a:extLst>
          </p:cNvPr>
          <p:cNvPicPr>
            <a:picLocks noChangeAspect="1"/>
          </p:cNvPicPr>
          <p:nvPr/>
        </p:nvPicPr>
        <p:blipFill>
          <a:blip r:embed="rId2"/>
          <a:stretch>
            <a:fillRect/>
          </a:stretch>
        </p:blipFill>
        <p:spPr>
          <a:xfrm>
            <a:off x="556846" y="0"/>
            <a:ext cx="11078308" cy="6858000"/>
          </a:xfrm>
          <a:prstGeom prst="rect">
            <a:avLst/>
          </a:prstGeom>
        </p:spPr>
      </p:pic>
    </p:spTree>
    <p:extLst>
      <p:ext uri="{BB962C8B-B14F-4D97-AF65-F5344CB8AC3E}">
        <p14:creationId xmlns:p14="http://schemas.microsoft.com/office/powerpoint/2010/main" val="17053235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258C-3CC2-465D-86A3-24552F1F4936}"/>
              </a:ext>
            </a:extLst>
          </p:cNvPr>
          <p:cNvSpPr>
            <a:spLocks noGrp="1"/>
          </p:cNvSpPr>
          <p:nvPr>
            <p:ph type="title"/>
          </p:nvPr>
        </p:nvSpPr>
        <p:spPr/>
        <p:txBody>
          <a:bodyPr/>
          <a:lstStyle/>
          <a:p>
            <a:r>
              <a:rPr lang="en-CA" dirty="0"/>
              <a:t>10. NEO Evidence</a:t>
            </a:r>
          </a:p>
        </p:txBody>
      </p:sp>
      <p:sp>
        <p:nvSpPr>
          <p:cNvPr id="3" name="Text Placeholder 2">
            <a:extLst>
              <a:ext uri="{FF2B5EF4-FFF2-40B4-BE49-F238E27FC236}">
                <a16:creationId xmlns:a16="http://schemas.microsoft.com/office/drawing/2014/main" id="{A7A0CBFD-3DE3-4FE4-97CB-964800A8C3E2}"/>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932ECCAD-F04F-44B7-93A4-3FB7C4FD718A}"/>
              </a:ext>
            </a:extLst>
          </p:cNvPr>
          <p:cNvSpPr>
            <a:spLocks noGrp="1"/>
          </p:cNvSpPr>
          <p:nvPr>
            <p:ph type="dt" sz="half" idx="10"/>
          </p:nvPr>
        </p:nvSpPr>
        <p:spPr/>
        <p:txBody>
          <a:bodyPr/>
          <a:lstStyle/>
          <a:p>
            <a:fld id="{D7B21558-AF2B-46D7-BF85-11BFED50927B}" type="datetime1">
              <a:rPr lang="en-US" smtClean="0"/>
              <a:t>4/11/2018</a:t>
            </a:fld>
            <a:endParaRPr lang="en-US" dirty="0"/>
          </a:p>
        </p:txBody>
      </p:sp>
      <p:sp>
        <p:nvSpPr>
          <p:cNvPr id="6" name="Slide Number Placeholder 5">
            <a:extLst>
              <a:ext uri="{FF2B5EF4-FFF2-40B4-BE49-F238E27FC236}">
                <a16:creationId xmlns:a16="http://schemas.microsoft.com/office/drawing/2014/main" id="{4CDAD83A-1A94-4521-9AE6-353D8652234D}"/>
              </a:ext>
            </a:extLst>
          </p:cNvPr>
          <p:cNvSpPr>
            <a:spLocks noGrp="1"/>
          </p:cNvSpPr>
          <p:nvPr>
            <p:ph type="sldNum" sz="quarter" idx="12"/>
          </p:nvPr>
        </p:nvSpPr>
        <p:spPr/>
        <p:txBody>
          <a:bodyPr/>
          <a:lstStyle/>
          <a:p>
            <a:fld id="{D57F1E4F-1CFF-5643-939E-217C01CDF565}" type="slidenum">
              <a:rPr lang="en-US" smtClean="0"/>
              <a:pPr/>
              <a:t>96</a:t>
            </a:fld>
            <a:endParaRPr lang="en-US" dirty="0"/>
          </a:p>
        </p:txBody>
      </p:sp>
      <p:sp>
        <p:nvSpPr>
          <p:cNvPr id="5" name="Footer Placeholder 4">
            <a:extLst>
              <a:ext uri="{FF2B5EF4-FFF2-40B4-BE49-F238E27FC236}">
                <a16:creationId xmlns:a16="http://schemas.microsoft.com/office/drawing/2014/main" id="{543ABA1A-C148-475F-977C-5A2A910F6D20}"/>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9172951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97</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
        <p:nvSpPr>
          <p:cNvPr id="2" name="Date Placeholder 1">
            <a:extLst>
              <a:ext uri="{FF2B5EF4-FFF2-40B4-BE49-F238E27FC236}">
                <a16:creationId xmlns:a16="http://schemas.microsoft.com/office/drawing/2014/main" id="{FC366DAE-0A44-43D8-96E5-FB0DB651930C}"/>
              </a:ext>
            </a:extLst>
          </p:cNvPr>
          <p:cNvSpPr>
            <a:spLocks noGrp="1"/>
          </p:cNvSpPr>
          <p:nvPr>
            <p:ph type="dt" sz="half" idx="10"/>
          </p:nvPr>
        </p:nvSpPr>
        <p:spPr/>
        <p:txBody>
          <a:bodyPr/>
          <a:lstStyle/>
          <a:p>
            <a:fld id="{B9B0A564-C8B6-4D8E-ABBF-AEC75F3AD1B0}" type="datetime1">
              <a:rPr lang="en-US" smtClean="0"/>
              <a:t>4/11/2018</a:t>
            </a:fld>
            <a:endParaRPr lang="en-US" dirty="0"/>
          </a:p>
        </p:txBody>
      </p:sp>
      <p:sp>
        <p:nvSpPr>
          <p:cNvPr id="3" name="Footer Placeholder 2">
            <a:extLst>
              <a:ext uri="{FF2B5EF4-FFF2-40B4-BE49-F238E27FC236}">
                <a16:creationId xmlns:a16="http://schemas.microsoft.com/office/drawing/2014/main" id="{3C269837-5F34-4815-B880-6FBC6DAA6E8D}"/>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5836673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fld id="{85C56E25-A853-4766-B553-3ED5DECC4F99}" type="datetime1">
              <a:rPr lang="en-US" smtClean="0"/>
              <a:t>4/11/2018</a:t>
            </a:fld>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98</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
        <p:nvSpPr>
          <p:cNvPr id="2" name="Footer Placeholder 1">
            <a:extLst>
              <a:ext uri="{FF2B5EF4-FFF2-40B4-BE49-F238E27FC236}">
                <a16:creationId xmlns:a16="http://schemas.microsoft.com/office/drawing/2014/main" id="{F7092DD9-3C07-4CB0-B304-D557E7BE3ABF}"/>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32317984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
        <p:nvSpPr>
          <p:cNvPr id="2" name="Date Placeholder 1">
            <a:extLst>
              <a:ext uri="{FF2B5EF4-FFF2-40B4-BE49-F238E27FC236}">
                <a16:creationId xmlns:a16="http://schemas.microsoft.com/office/drawing/2014/main" id="{D1D5C8BA-CFC3-4C0E-A3A2-518B040BC43E}"/>
              </a:ext>
            </a:extLst>
          </p:cNvPr>
          <p:cNvSpPr>
            <a:spLocks noGrp="1"/>
          </p:cNvSpPr>
          <p:nvPr>
            <p:ph type="dt" sz="half" idx="10"/>
          </p:nvPr>
        </p:nvSpPr>
        <p:spPr/>
        <p:txBody>
          <a:bodyPr/>
          <a:lstStyle/>
          <a:p>
            <a:fld id="{EFB84506-A1C8-4815-B937-B713531456CE}" type="datetime1">
              <a:rPr lang="en-US" smtClean="0"/>
              <a:t>4/11/2018</a:t>
            </a:fld>
            <a:endParaRPr lang="en-US" dirty="0"/>
          </a:p>
        </p:txBody>
      </p:sp>
      <p:sp>
        <p:nvSpPr>
          <p:cNvPr id="8" name="Slide Number Placeholder 7">
            <a:extLst>
              <a:ext uri="{FF2B5EF4-FFF2-40B4-BE49-F238E27FC236}">
                <a16:creationId xmlns:a16="http://schemas.microsoft.com/office/drawing/2014/main" id="{5FAE0F7D-27F5-458C-B6F5-A654EA47E8D9}"/>
              </a:ext>
            </a:extLst>
          </p:cNvPr>
          <p:cNvSpPr>
            <a:spLocks noGrp="1"/>
          </p:cNvSpPr>
          <p:nvPr>
            <p:ph type="sldNum" sz="quarter" idx="12"/>
          </p:nvPr>
        </p:nvSpPr>
        <p:spPr/>
        <p:txBody>
          <a:bodyPr/>
          <a:lstStyle/>
          <a:p>
            <a:fld id="{D57F1E4F-1CFF-5643-939E-217C01CDF565}" type="slidenum">
              <a:rPr lang="en-US" smtClean="0"/>
              <a:pPr/>
              <a:t>99</a:t>
            </a:fld>
            <a:endParaRPr lang="en-US" dirty="0"/>
          </a:p>
        </p:txBody>
      </p:sp>
      <p:sp>
        <p:nvSpPr>
          <p:cNvPr id="10" name="Footer Placeholder 9">
            <a:extLst>
              <a:ext uri="{FF2B5EF4-FFF2-40B4-BE49-F238E27FC236}">
                <a16:creationId xmlns:a16="http://schemas.microsoft.com/office/drawing/2014/main" id="{7716D227-7A0F-4B96-9C9D-46F14BC6FC13}"/>
              </a:ext>
            </a:extLst>
          </p:cNvPr>
          <p:cNvSpPr>
            <a:spLocks noGrp="1"/>
          </p:cNvSpPr>
          <p:nvPr>
            <p:ph type="ftr" sz="quarter" idx="11"/>
          </p:nvPr>
        </p:nvSpPr>
        <p:spPr/>
        <p:txBody>
          <a:bodyPr/>
          <a:lstStyle/>
          <a:p>
            <a:r>
              <a:rPr lang="en-US" dirty="0"/>
              <a:t>NEO C# NET Developers Center of Excellence</a:t>
            </a:r>
          </a:p>
        </p:txBody>
      </p:sp>
    </p:spTree>
    <p:extLst>
      <p:ext uri="{BB962C8B-B14F-4D97-AF65-F5344CB8AC3E}">
        <p14:creationId xmlns:p14="http://schemas.microsoft.com/office/powerpoint/2010/main" val="425938220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4200</TotalTime>
  <Words>3947</Words>
  <Application>Microsoft Office PowerPoint</Application>
  <PresentationFormat>Widescreen</PresentationFormat>
  <Paragraphs>1023</Paragraphs>
  <Slides>128</Slides>
  <Notes>2</Notes>
  <HiddenSlides>13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128</vt:i4>
      </vt:variant>
    </vt:vector>
  </HeadingPairs>
  <TitlesOfParts>
    <vt:vector size="137" baseType="lpstr">
      <vt:lpstr>等线</vt:lpstr>
      <vt:lpstr>MS PGothic</vt:lpstr>
      <vt:lpstr>STXinwei</vt:lpstr>
      <vt:lpstr>Arial</vt:lpstr>
      <vt:lpstr>Calibri</vt:lpstr>
      <vt:lpstr>Consolas</vt:lpstr>
      <vt:lpstr>Trebuchet MS</vt:lpstr>
      <vt:lpstr>Wingdings 3</vt:lpstr>
      <vt:lpstr>Facet</vt:lpstr>
      <vt:lpstr>Enterprise Distributed Application Development using the NEO Blockchain</vt:lpstr>
      <vt:lpstr>1. Introduction</vt:lpstr>
      <vt:lpstr>Who is Michael Herman?</vt:lpstr>
      <vt:lpstr>Who are you?</vt:lpstr>
      <vt:lpstr>What is the NEO Smart Economy?</vt:lpstr>
      <vt:lpstr>Traditional Multi-Tier Enterprise Applications</vt:lpstr>
      <vt:lpstr>Enterprise Distributed Application Architectures</vt:lpstr>
      <vt:lpstr>When to use Blockchain Technology “Blockchain: the force multiplier for the smart economy” [Microsoft]</vt:lpstr>
      <vt:lpstr>Think Deeply about the NEO Smart Economy “Future world where the boundary between real assets in the physical world and digital assets in the digital world has been removed.” </vt:lpstr>
      <vt:lpstr>NEP5Requisition Processing </vt:lpstr>
      <vt:lpstr>Think Deeply about the NEO Smart Economy “Future world where the boundary between real assets in the physical world and digital assets in the digital world has been removed.” [Malcolm Lerider] </vt:lpstr>
      <vt:lpstr>Smart Data = Smart Contract + Non-Fungible Entities</vt:lpstr>
      <vt:lpstr>Purpose and Goals</vt:lpstr>
      <vt:lpstr>Agenda</vt:lpstr>
      <vt:lpstr>2. Preparation for the Hands-on Labs</vt:lpstr>
      <vt:lpstr>Preparation: Twitter, Discord and Visual Studio</vt:lpstr>
      <vt:lpstr>NEO Smart Contract Visual Studio Extension</vt:lpstr>
      <vt:lpstr>Preparation: NEO Debugger Tools</vt:lpstr>
      <vt:lpstr>NEO Debugger</vt:lpstr>
      <vt:lpstr>3. Module 1 Labs</vt:lpstr>
      <vt:lpstr>PowerPoint Presentation</vt:lpstr>
      <vt:lpstr>Lab 1 - lab1_log.cs</vt:lpstr>
      <vt:lpstr>PowerPoint Presentation</vt:lpstr>
      <vt:lpstr>PowerPoint Presentation</vt:lpstr>
      <vt:lpstr>PowerPoint Presentation</vt:lpstr>
      <vt:lpstr>PowerPoint Presentation</vt:lpstr>
      <vt:lpstr>PowerPoint Presentation</vt:lpstr>
      <vt:lpstr>Lab 2 – lab2_logandnotify.cs</vt:lpstr>
      <vt:lpstr>PowerPoint Presentation</vt:lpstr>
      <vt:lpstr>PowerPoint Presentation</vt:lpstr>
      <vt:lpstr>Lab 3 – lab3_storage.cs</vt:lpstr>
      <vt:lpstr>NEO Storage</vt:lpstr>
      <vt:lpstr>NEO Storage API</vt:lpstr>
      <vt:lpstr>PowerPoint Presentation</vt:lpstr>
      <vt:lpstr>PowerPoint Presentation</vt:lpstr>
      <vt:lpstr>End of Module 1</vt:lpstr>
      <vt:lpstr>4. What is NEO?</vt:lpstr>
      <vt:lpstr>What is NEO?</vt:lpstr>
      <vt:lpstr>Dual Cryptocurrency Model: NEO and NeoGas</vt:lpstr>
      <vt:lpstr>http://ndapp.org</vt:lpstr>
      <vt:lpstr>Next Killer Blockchain Platform? </vt:lpstr>
      <vt:lpstr>NEO Decentralized Applications (Use Cases)</vt:lpstr>
      <vt:lpstr>Blockchain: Early Adopters Marketplace</vt:lpstr>
      <vt:lpstr>2. NEO Architecture</vt:lpstr>
      <vt:lpstr>Delegated Byzantine Fault Tolerance (dBFT) NEO Consensus Mechanism  </vt:lpstr>
      <vt:lpstr>Problems with Proof of Work and Proof of Stake</vt:lpstr>
      <vt:lpstr>PoW and PoS compared to dBFT</vt:lpstr>
      <vt:lpstr>How decentralized are the BTC and ETH networks?</vt:lpstr>
      <vt:lpstr>BREAK – 15 MINUTES</vt:lpstr>
      <vt:lpstr>5. NEO Architecture</vt:lpstr>
      <vt:lpstr>NEO Reference Architecture (neo-charm)</vt:lpstr>
      <vt:lpstr>NEO Reference Architecture: Developer</vt:lpstr>
      <vt:lpstr>NEO System Fees http://docs.neo.org/en-us/sc/systemfees.html </vt:lpstr>
      <vt:lpstr>NEO Reference Architecture: NEO Virtual Machine</vt:lpstr>
      <vt:lpstr>6. Module 2 Labs</vt:lpstr>
      <vt:lpstr>Lab 4 – lab4_processoperationpattern.cs</vt:lpstr>
      <vt:lpstr>PowerPoint Presentation</vt:lpstr>
      <vt:lpstr>Process Operation Pattern</vt:lpstr>
      <vt:lpstr>PowerPoint Presentation</vt:lpstr>
      <vt:lpstr>Lab 5 – lab5_domain.cs</vt:lpstr>
      <vt:lpstr>NEO Account Addresses, Keys and Key Lengths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6 – lab6_NEP5pattern.cs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of Module 2</vt:lpstr>
      <vt:lpstr>7. Why NEO?</vt:lpstr>
      <vt:lpstr>NEO was created for Large Scale dApps* </vt:lpstr>
      <vt:lpstr>8. 3rd Generation Distributed App (dApp) Platform</vt:lpstr>
      <vt:lpstr>NEO Smart Contracts: “Have it your Way”</vt:lpstr>
      <vt:lpstr>NEO C# Developer Tool Suite (March 2018)</vt:lpstr>
      <vt:lpstr>NEO Smart Contracts: “Have it your way”</vt:lpstr>
      <vt:lpstr>PowerPoint Presentation</vt:lpstr>
      <vt:lpstr>Smart Contract Development: NEO or ETH?</vt:lpstr>
      <vt:lpstr>NEO Persistable Classes (NPC) NEP5 Token Reference Implementation</vt:lpstr>
      <vt:lpstr>9. Smart Contract Development using Entities</vt:lpstr>
      <vt:lpstr>NeoDraw - NEO Multi-Person Shared Whiteboard dApp  NEO Blockchain as an Enterprise Application Platform </vt:lpstr>
      <vt:lpstr>NeoDraw - NEO Multi-Person Shared Whiteboard dApp  NEO Blockchain as an Enterprise Application Platform </vt:lpstr>
      <vt:lpstr>NPC Layered Functionality</vt:lpstr>
      <vt:lpstr>Architecture</vt:lpstr>
      <vt:lpstr>Think Deeply about the NEO Smart Economy “Future world where the boundary between real assets in the physical world and digital assets in the digital world has been removed.” </vt:lpstr>
      <vt:lpstr>PowerPoint Presentation</vt:lpstr>
      <vt:lpstr>PowerPoint Presentation</vt:lpstr>
      <vt:lpstr>10. NEO Evidence</vt:lpstr>
      <vt:lpstr>NEO Events</vt:lpstr>
      <vt:lpstr>NEO Events (con’t)</vt:lpstr>
      <vt:lpstr>NEO dApp Competitions ~USD$500K in prizes</vt:lpstr>
      <vt:lpstr>PowerPoint Presentation</vt:lpstr>
      <vt:lpstr>PowerPoint Presentation</vt:lpstr>
      <vt:lpstr>NEO News: Switchers</vt:lpstr>
      <vt:lpstr>11. Resources</vt:lpstr>
      <vt:lpstr>NEO Resources: Videos and Webcasts</vt:lpstr>
      <vt:lpstr>NEO Resources: NEO DevCon 1, January 2018</vt:lpstr>
      <vt:lpstr>NEO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PowerPoint Presentation</vt:lpstr>
      <vt:lpstr>12. Next Steps</vt:lpstr>
      <vt:lpstr>Call to Action – Your Homework</vt:lpstr>
      <vt:lpstr>PowerPoint Presentation</vt:lpstr>
      <vt:lpstr>Reminder: When to use Blockchain Technology “Blockchain: the force multiplier for the smart economy” [Microsoft]</vt:lpstr>
      <vt:lpstr>Why is the NEO Blockchain important?</vt:lpstr>
      <vt:lpstr>“Zero to One” by Peter Thiel, Founder of PayPal</vt:lpstr>
      <vt:lpstr>Zero to One: Microsoft Windows</vt:lpstr>
      <vt:lpstr>Zero to One: Microsoft Windows</vt:lpstr>
      <vt:lpstr>Zero to One: NEO Blockchain Platform</vt:lpstr>
      <vt:lpstr>PowerPoint Presentation</vt:lpstr>
      <vt:lpstr>I leave you with a challenge… Become part of the NEO Smart Economy</vt:lpstr>
      <vt:lpstr>Questions?</vt:lpstr>
      <vt:lpstr>Backup Slides</vt:lpstr>
      <vt:lpstr>NEO Persistable Classes (NPC) YouTube Channel https://www.youtube.com/playlist?list=PLU-rWqHm5p46bIDXPNf4c2JP_AOkopnV5</vt:lpstr>
      <vt:lpstr>Our Values as Neoxplorers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226</cp:revision>
  <cp:lastPrinted>2018-04-02T04:17:21Z</cp:lastPrinted>
  <dcterms:created xsi:type="dcterms:W3CDTF">2018-02-17T01:35:14Z</dcterms:created>
  <dcterms:modified xsi:type="dcterms:W3CDTF">2018-04-11T19:19:55Z</dcterms:modified>
</cp:coreProperties>
</file>